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8288000" cy="10287000"/>
  <p:notesSz cx="6858000" cy="9144000"/>
  <p:embeddedFontLst>
    <p:embeddedFont>
      <p:font typeface="Josefin Sans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3355270-7833-4282-9ADF-821B6CFFB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481294b3_0_5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g221481294b3_0_52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1481294b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g221481294b3_0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1481294b3_0_5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5" name="Google Shape;475;g221481294b3_0_57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1481294b3_0_5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5" name="Google Shape;485;g221481294b3_0_59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1481294b3_0_5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g221481294b3_0_53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21481294b3_0_6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g221481294b3_0_63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1481294b3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g221481294b3_0_9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21481294b3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g221481294b3_0_10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1481294b3_0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0" name="Google Shape;540;g221481294b3_0_11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1481294b3_0_6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g221481294b3_0_64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481294b3_0_5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221481294b3_0_55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4.png"/><Relationship Id="rId2" Type="http://schemas.openxmlformats.org/officeDocument/2006/relationships/image" Target="../media/image43.jpeg"/><Relationship Id="rId1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678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6541886" y="-253158"/>
            <a:ext cx="12035482" cy="10540225"/>
            <a:chOff x="0" y="-66675"/>
            <a:chExt cx="3169818" cy="277600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3169818" cy="2709333"/>
            </a:xfrm>
            <a:custGeom>
              <a:avLst/>
              <a:gdLst/>
              <a:ahLst/>
              <a:cxnLst/>
              <a:rect l="l" t="t" r="r" b="b"/>
              <a:pathLst>
                <a:path w="3169818" h="2709333" extrusionOk="0">
                  <a:moveTo>
                    <a:pt x="0" y="0"/>
                  </a:moveTo>
                  <a:lnTo>
                    <a:pt x="3169818" y="0"/>
                  </a:lnTo>
                  <a:lnTo>
                    <a:pt x="31698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0" y="-253150"/>
            <a:ext cx="6541960" cy="3641231"/>
            <a:chOff x="0" y="-66675"/>
            <a:chExt cx="1762429" cy="959001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1762429" cy="892326"/>
            </a:xfrm>
            <a:custGeom>
              <a:avLst/>
              <a:gdLst/>
              <a:ahLst/>
              <a:cxnLst/>
              <a:rect l="l" t="t" r="r" b="b"/>
              <a:pathLst>
                <a:path w="1762429" h="892326" extrusionOk="0">
                  <a:moveTo>
                    <a:pt x="0" y="0"/>
                  </a:moveTo>
                  <a:lnTo>
                    <a:pt x="1762429" y="0"/>
                  </a:lnTo>
                  <a:lnTo>
                    <a:pt x="1762429" y="892326"/>
                  </a:lnTo>
                  <a:lnTo>
                    <a:pt x="0" y="892326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452490" y="1361454"/>
            <a:ext cx="563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Summer | Business </a:t>
            </a:r>
            <a:endParaRPr lang="en-US" sz="4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6541875" y="4995552"/>
            <a:ext cx="12035451" cy="5482896"/>
            <a:chOff x="0" y="-66675"/>
            <a:chExt cx="1762429" cy="959001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1762429" cy="892326"/>
            </a:xfrm>
            <a:custGeom>
              <a:avLst/>
              <a:gdLst/>
              <a:ahLst/>
              <a:cxnLst/>
              <a:rect l="l" t="t" r="r" b="b"/>
              <a:pathLst>
                <a:path w="1762429" h="892326" extrusionOk="0">
                  <a:moveTo>
                    <a:pt x="0" y="0"/>
                  </a:moveTo>
                  <a:lnTo>
                    <a:pt x="1762429" y="0"/>
                  </a:lnTo>
                  <a:lnTo>
                    <a:pt x="1762429" y="892326"/>
                  </a:lnTo>
                  <a:lnTo>
                    <a:pt x="0" y="892326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solidFill>
              <a:srgbClr val="00A678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6939494" y="6030980"/>
            <a:ext cx="10950900" cy="3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20" b="1" i="0" u="none" strike="noStrike" cap="none">
                <a:solidFill>
                  <a:srgbClr val="FDE4A3"/>
                </a:solidFill>
                <a:latin typeface="Josefin Sans"/>
                <a:ea typeface="Josefin Sans"/>
                <a:cs typeface="Josefin Sans"/>
                <a:sym typeface="Josefin Sans"/>
              </a:rPr>
              <a:t>Travel Agency Business Plan</a:t>
            </a:r>
            <a:endParaRPr lang="en-US" sz="11520" b="1" i="0" u="none" strike="noStrike" cap="none">
              <a:solidFill>
                <a:srgbClr val="FDE4A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566527" y="4881530"/>
            <a:ext cx="3857406" cy="622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1"/>
          <a:srcRect r="7695" b="7353"/>
          <a:stretch>
            <a:fillRect/>
          </a:stretch>
        </p:blipFill>
        <p:spPr>
          <a:xfrm>
            <a:off x="-566527" y="-462664"/>
            <a:ext cx="3560537" cy="5764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2"/>
          <p:cNvSpPr txBox="1"/>
          <p:nvPr/>
        </p:nvSpPr>
        <p:spPr>
          <a:xfrm>
            <a:off x="7127624" y="3965905"/>
            <a:ext cx="387075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Service One</a:t>
            </a:r>
            <a:endParaRPr lang="en-US" sz="3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14167565" y="3965905"/>
            <a:ext cx="3870752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Service Two</a:t>
            </a:r>
            <a:endParaRPr lang="en-US" sz="3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7127624" y="7353125"/>
            <a:ext cx="403275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Service Three</a:t>
            </a:r>
            <a:endParaRPr lang="en-US" sz="3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14167565" y="7353125"/>
            <a:ext cx="403275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Service Four</a:t>
            </a:r>
            <a:endParaRPr lang="en-US" sz="3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7127624" y="4627119"/>
            <a:ext cx="3870752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14167565" y="4627119"/>
            <a:ext cx="3870752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7127624" y="8031095"/>
            <a:ext cx="3870752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14167565" y="8031095"/>
            <a:ext cx="3870752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15959" y="3364422"/>
            <a:ext cx="2683932" cy="269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15959" y="6766622"/>
            <a:ext cx="2683932" cy="268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056797" y="6550363"/>
            <a:ext cx="2682144" cy="2683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22"/>
          <p:cNvGrpSpPr/>
          <p:nvPr/>
        </p:nvGrpSpPr>
        <p:grpSpPr>
          <a:xfrm>
            <a:off x="2994010" y="-253157"/>
            <a:ext cx="15293990" cy="3339259"/>
            <a:chOff x="0" y="-66675"/>
            <a:chExt cx="4028047" cy="879475"/>
          </a:xfrm>
        </p:grpSpPr>
        <p:sp>
          <p:nvSpPr>
            <p:cNvPr id="297" name="Google Shape;297;p22"/>
            <p:cNvSpPr/>
            <p:nvPr/>
          </p:nvSpPr>
          <p:spPr>
            <a:xfrm>
              <a:off x="0" y="0"/>
              <a:ext cx="4028047" cy="700463"/>
            </a:xfrm>
            <a:custGeom>
              <a:avLst/>
              <a:gdLst/>
              <a:ahLst/>
              <a:cxnLst/>
              <a:rect l="l" t="t" r="r" b="b"/>
              <a:pathLst>
                <a:path w="4028047" h="700463" extrusionOk="0">
                  <a:moveTo>
                    <a:pt x="0" y="0"/>
                  </a:moveTo>
                  <a:lnTo>
                    <a:pt x="4028047" y="0"/>
                  </a:lnTo>
                  <a:lnTo>
                    <a:pt x="4028047" y="700463"/>
                  </a:lnTo>
                  <a:lnTo>
                    <a:pt x="0" y="700463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298" name="Google Shape;298;p2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22"/>
          <p:cNvSpPr txBox="1"/>
          <p:nvPr/>
        </p:nvSpPr>
        <p:spPr>
          <a:xfrm>
            <a:off x="3025073" y="868872"/>
            <a:ext cx="15262927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Services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056797" y="3373217"/>
            <a:ext cx="2659244" cy="266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251766" y="3738461"/>
            <a:ext cx="4251540" cy="4496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3"/>
          <p:cNvGrpSpPr/>
          <p:nvPr/>
        </p:nvGrpSpPr>
        <p:grpSpPr>
          <a:xfrm>
            <a:off x="10253856" y="7765737"/>
            <a:ext cx="8034144" cy="3339258"/>
            <a:chOff x="0" y="-66675"/>
            <a:chExt cx="2115988" cy="879475"/>
          </a:xfrm>
        </p:grpSpPr>
        <p:sp>
          <p:nvSpPr>
            <p:cNvPr id="307" name="Google Shape;307;p23"/>
            <p:cNvSpPr/>
            <p:nvPr/>
          </p:nvSpPr>
          <p:spPr>
            <a:xfrm>
              <a:off x="0" y="0"/>
              <a:ext cx="2115988" cy="597361"/>
            </a:xfrm>
            <a:custGeom>
              <a:avLst/>
              <a:gdLst/>
              <a:ahLst/>
              <a:cxnLst/>
              <a:rect l="l" t="t" r="r" b="b"/>
              <a:pathLst>
                <a:path w="2115988" h="597361" extrusionOk="0">
                  <a:moveTo>
                    <a:pt x="0" y="0"/>
                  </a:moveTo>
                  <a:lnTo>
                    <a:pt x="2115988" y="0"/>
                  </a:lnTo>
                  <a:lnTo>
                    <a:pt x="2115988" y="597361"/>
                  </a:lnTo>
                  <a:lnTo>
                    <a:pt x="0" y="597361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308" name="Google Shape;308;p2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9" name="Google Shape;309;p23"/>
          <p:cNvPicPr preferRelativeResize="0"/>
          <p:nvPr/>
        </p:nvPicPr>
        <p:blipFill rotWithShape="1">
          <a:blip r:embed="rId2"/>
          <a:srcRect l="5241" t="4880" r="4974" b="5048"/>
          <a:stretch>
            <a:fillRect/>
          </a:stretch>
        </p:blipFill>
        <p:spPr>
          <a:xfrm>
            <a:off x="14449510" y="-231644"/>
            <a:ext cx="3962949" cy="420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3"/>
          <a:srcRect l="14145" r="14146"/>
          <a:stretch>
            <a:fillRect/>
          </a:stretch>
        </p:blipFill>
        <p:spPr>
          <a:xfrm>
            <a:off x="10253856" y="0"/>
            <a:ext cx="4310132" cy="801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35195" y="2289842"/>
            <a:ext cx="5383466" cy="538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 txBox="1"/>
          <p:nvPr/>
        </p:nvSpPr>
        <p:spPr>
          <a:xfrm>
            <a:off x="0" y="813467"/>
            <a:ext cx="10253856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Advantage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10253856" y="8672125"/>
            <a:ext cx="8034144" cy="87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YEAR: 2022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ROLE: WRITE YOUR ROLE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669696" y="8025733"/>
            <a:ext cx="8914465" cy="159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354463" y="-610843"/>
            <a:ext cx="3218999" cy="516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389208" y="-610843"/>
            <a:ext cx="3218999" cy="5161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4"/>
          <p:cNvGrpSpPr/>
          <p:nvPr/>
        </p:nvGrpSpPr>
        <p:grpSpPr>
          <a:xfrm>
            <a:off x="2515867" y="-253157"/>
            <a:ext cx="13256265" cy="9968522"/>
            <a:chOff x="0" y="-66675"/>
            <a:chExt cx="3491362" cy="2625454"/>
          </a:xfrm>
        </p:grpSpPr>
        <p:sp>
          <p:nvSpPr>
            <p:cNvPr id="322" name="Google Shape;322;p24"/>
            <p:cNvSpPr/>
            <p:nvPr/>
          </p:nvSpPr>
          <p:spPr>
            <a:xfrm>
              <a:off x="0" y="0"/>
              <a:ext cx="3491362" cy="2558779"/>
            </a:xfrm>
            <a:custGeom>
              <a:avLst/>
              <a:gdLst/>
              <a:ahLst/>
              <a:cxnLst/>
              <a:rect l="l" t="t" r="r" b="b"/>
              <a:pathLst>
                <a:path w="3491362" h="2558779" extrusionOk="0">
                  <a:moveTo>
                    <a:pt x="0" y="0"/>
                  </a:moveTo>
                  <a:lnTo>
                    <a:pt x="3491362" y="0"/>
                  </a:lnTo>
                  <a:lnTo>
                    <a:pt x="3491362" y="2558779"/>
                  </a:lnTo>
                  <a:lnTo>
                    <a:pt x="0" y="2558779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323" name="Google Shape;323;p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4"/>
          <p:cNvGrpSpPr/>
          <p:nvPr/>
        </p:nvGrpSpPr>
        <p:grpSpPr>
          <a:xfrm>
            <a:off x="0" y="9462208"/>
            <a:ext cx="18287996" cy="3339258"/>
            <a:chOff x="0" y="-66675"/>
            <a:chExt cx="4816592" cy="879475"/>
          </a:xfrm>
        </p:grpSpPr>
        <p:sp>
          <p:nvSpPr>
            <p:cNvPr id="325" name="Google Shape;325;p24"/>
            <p:cNvSpPr/>
            <p:nvPr/>
          </p:nvSpPr>
          <p:spPr>
            <a:xfrm>
              <a:off x="0" y="0"/>
              <a:ext cx="4816592" cy="150554"/>
            </a:xfrm>
            <a:custGeom>
              <a:avLst/>
              <a:gdLst/>
              <a:ahLst/>
              <a:cxnLst/>
              <a:rect l="l" t="t" r="r" b="b"/>
              <a:pathLst>
                <a:path w="4816592" h="15055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50554"/>
                  </a:lnTo>
                  <a:lnTo>
                    <a:pt x="0" y="150554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326" name="Google Shape;326;p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0" y="4212469"/>
            <a:ext cx="18288000" cy="5502897"/>
            <a:chOff x="0" y="0"/>
            <a:chExt cx="24384000" cy="7337196"/>
          </a:xfrm>
        </p:grpSpPr>
        <p:pic>
          <p:nvPicPr>
            <p:cNvPr id="328" name="Google Shape;328;p24"/>
            <p:cNvPicPr preferRelativeResize="0"/>
            <p:nvPr/>
          </p:nvPicPr>
          <p:blipFill rotWithShape="1">
            <a:blip r:embed="rId2"/>
            <a:srcRect l="6768" r="38189"/>
            <a:stretch>
              <a:fillRect/>
            </a:stretch>
          </p:blipFill>
          <p:spPr>
            <a:xfrm>
              <a:off x="0" y="0"/>
              <a:ext cx="8128000" cy="733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4"/>
            <p:cNvPicPr preferRelativeResize="0"/>
            <p:nvPr/>
          </p:nvPicPr>
          <p:blipFill rotWithShape="1">
            <a:blip r:embed="rId3"/>
            <a:srcRect l="23938" r="2209"/>
            <a:stretch>
              <a:fillRect/>
            </a:stretch>
          </p:blipFill>
          <p:spPr>
            <a:xfrm>
              <a:off x="8128000" y="0"/>
              <a:ext cx="8128000" cy="733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24"/>
            <p:cNvPicPr preferRelativeResize="0"/>
            <p:nvPr/>
          </p:nvPicPr>
          <p:blipFill rotWithShape="1">
            <a:blip r:embed="rId4"/>
            <a:srcRect t="13890" b="13891"/>
            <a:stretch>
              <a:fillRect/>
            </a:stretch>
          </p:blipFill>
          <p:spPr>
            <a:xfrm>
              <a:off x="16256000" y="0"/>
              <a:ext cx="8128000" cy="7337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24"/>
          <p:cNvSpPr txBox="1"/>
          <p:nvPr/>
        </p:nvSpPr>
        <p:spPr>
          <a:xfrm>
            <a:off x="2515867" y="2532670"/>
            <a:ext cx="1305407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can you say about your projects? Share it here!</a:t>
            </a:r>
            <a:endParaRPr lang="en-US" sz="23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4079892" y="1265845"/>
            <a:ext cx="10128216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Gallery Image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93AE"/>
        </a:solidFill>
        <a:effectLst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820629" y="-263561"/>
            <a:ext cx="3773731" cy="509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70026" y="-404049"/>
            <a:ext cx="3912326" cy="5051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"/>
          <p:cNvGrpSpPr/>
          <p:nvPr/>
        </p:nvGrpSpPr>
        <p:grpSpPr>
          <a:xfrm>
            <a:off x="3275257" y="-253157"/>
            <a:ext cx="11737486" cy="4481538"/>
            <a:chOff x="0" y="-66675"/>
            <a:chExt cx="3091354" cy="1180323"/>
          </a:xfrm>
        </p:grpSpPr>
        <p:sp>
          <p:nvSpPr>
            <p:cNvPr id="340" name="Google Shape;340;p25"/>
            <p:cNvSpPr/>
            <p:nvPr/>
          </p:nvSpPr>
          <p:spPr>
            <a:xfrm>
              <a:off x="0" y="0"/>
              <a:ext cx="3091354" cy="1113648"/>
            </a:xfrm>
            <a:custGeom>
              <a:avLst/>
              <a:gdLst/>
              <a:ahLst/>
              <a:cxnLst/>
              <a:rect l="l" t="t" r="r" b="b"/>
              <a:pathLst>
                <a:path w="3091354" h="1113648" extrusionOk="0">
                  <a:moveTo>
                    <a:pt x="0" y="0"/>
                  </a:moveTo>
                  <a:lnTo>
                    <a:pt x="3091354" y="0"/>
                  </a:lnTo>
                  <a:lnTo>
                    <a:pt x="3091354" y="1113648"/>
                  </a:lnTo>
                  <a:lnTo>
                    <a:pt x="0" y="1113648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341" name="Google Shape;341;p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5"/>
          <p:cNvGrpSpPr/>
          <p:nvPr/>
        </p:nvGrpSpPr>
        <p:grpSpPr>
          <a:xfrm>
            <a:off x="-559981" y="3949505"/>
            <a:ext cx="19407961" cy="6793776"/>
            <a:chOff x="0" y="-66675"/>
            <a:chExt cx="5111562" cy="1789307"/>
          </a:xfrm>
        </p:grpSpPr>
        <p:sp>
          <p:nvSpPr>
            <p:cNvPr id="343" name="Google Shape;343;p25"/>
            <p:cNvSpPr/>
            <p:nvPr/>
          </p:nvSpPr>
          <p:spPr>
            <a:xfrm>
              <a:off x="0" y="0"/>
              <a:ext cx="5111562" cy="1722632"/>
            </a:xfrm>
            <a:custGeom>
              <a:avLst/>
              <a:gdLst/>
              <a:ahLst/>
              <a:cxnLst/>
              <a:rect l="l" t="t" r="r" b="b"/>
              <a:pathLst>
                <a:path w="5111562" h="1722632" extrusionOk="0">
                  <a:moveTo>
                    <a:pt x="0" y="0"/>
                  </a:moveTo>
                  <a:lnTo>
                    <a:pt x="5111562" y="0"/>
                  </a:lnTo>
                  <a:lnTo>
                    <a:pt x="5111562" y="1722632"/>
                  </a:lnTo>
                  <a:lnTo>
                    <a:pt x="0" y="1722632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</p:spPr>
        </p:sp>
        <p:sp>
          <p:nvSpPr>
            <p:cNvPr id="344" name="Google Shape;344;p2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5"/>
          <p:cNvGrpSpPr/>
          <p:nvPr/>
        </p:nvGrpSpPr>
        <p:grpSpPr>
          <a:xfrm>
            <a:off x="1483395" y="5166881"/>
            <a:ext cx="3380062" cy="3213201"/>
            <a:chOff x="-105630" y="-3427"/>
            <a:chExt cx="4506749" cy="4284268"/>
          </a:xfrm>
        </p:grpSpPr>
        <p:sp>
          <p:nvSpPr>
            <p:cNvPr id="346" name="Google Shape;346;p25"/>
            <p:cNvSpPr txBox="1"/>
            <p:nvPr/>
          </p:nvSpPr>
          <p:spPr>
            <a:xfrm>
              <a:off x="1340212" y="1527154"/>
              <a:ext cx="1596989" cy="1118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00A67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43%</a:t>
              </a:r>
              <a:endParaRPr lang="en-US" sz="5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347" name="Google Shape;347;p25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348" name="Google Shape;348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3CD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EB70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0" name="Google Shape;350;p25"/>
          <p:cNvGrpSpPr/>
          <p:nvPr/>
        </p:nvGrpSpPr>
        <p:grpSpPr>
          <a:xfrm>
            <a:off x="7460747" y="5166881"/>
            <a:ext cx="3381045" cy="3317668"/>
            <a:chOff x="-105630" y="-3427"/>
            <a:chExt cx="4508059" cy="4423557"/>
          </a:xfrm>
        </p:grpSpPr>
        <p:sp>
          <p:nvSpPr>
            <p:cNvPr id="351" name="Google Shape;351;p25"/>
            <p:cNvSpPr txBox="1"/>
            <p:nvPr/>
          </p:nvSpPr>
          <p:spPr>
            <a:xfrm>
              <a:off x="1292466" y="1527154"/>
              <a:ext cx="1692483" cy="1118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00A67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60%</a:t>
              </a:r>
              <a:endParaRPr lang="en-US" sz="5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352" name="Google Shape;352;p25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353" name="Google Shape;353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3CD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EB70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55" name="Google Shape;355;p25"/>
          <p:cNvGrpSpPr/>
          <p:nvPr/>
        </p:nvGrpSpPr>
        <p:grpSpPr>
          <a:xfrm>
            <a:off x="13438099" y="5166881"/>
            <a:ext cx="3386292" cy="3213201"/>
            <a:chOff x="-105630" y="-3427"/>
            <a:chExt cx="4515055" cy="4284268"/>
          </a:xfrm>
        </p:grpSpPr>
        <p:sp>
          <p:nvSpPr>
            <p:cNvPr id="356" name="Google Shape;356;p25"/>
            <p:cNvSpPr txBox="1"/>
            <p:nvPr/>
          </p:nvSpPr>
          <p:spPr>
            <a:xfrm>
              <a:off x="1353421" y="1527154"/>
              <a:ext cx="1570572" cy="1118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rgbClr val="00A67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35%</a:t>
              </a:r>
              <a:endParaRPr lang="en-US" sz="5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357" name="Google Shape;357;p25"/>
            <p:cNvGrpSpPr/>
            <p:nvPr/>
          </p:nvGrpSpPr>
          <p:grpSpPr>
            <a:xfrm>
              <a:off x="-105630" y="-3427"/>
              <a:ext cx="4515055" cy="4284268"/>
              <a:chOff x="-62725" y="-2035"/>
              <a:chExt cx="2681115" cy="2544070"/>
            </a:xfrm>
          </p:grpSpPr>
          <p:sp>
            <p:nvSpPr>
              <p:cNvPr id="358" name="Google Shape;358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3CD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1270000" y="0"/>
                <a:ext cx="1348390" cy="2016487"/>
              </a:xfrm>
              <a:custGeom>
                <a:avLst/>
                <a:gdLst/>
                <a:ahLst/>
                <a:cxnLst/>
                <a:rect l="l" t="t" r="r" b="b"/>
                <a:pathLst>
                  <a:path w="1348390" h="2016487" extrusionOk="0">
                    <a:moveTo>
                      <a:pt x="0" y="0"/>
                    </a:moveTo>
                    <a:cubicBezTo>
                      <a:pt x="477569" y="0"/>
                      <a:pt x="914766" y="267915"/>
                      <a:pt x="1131578" y="693432"/>
                    </a:cubicBezTo>
                    <a:cubicBezTo>
                      <a:pt x="1348390" y="1118949"/>
                      <a:pt x="1308160" y="1630125"/>
                      <a:pt x="1027452" y="2016487"/>
                    </a:cubicBezTo>
                    <a:lnTo>
                      <a:pt x="616471" y="1717892"/>
                    </a:lnTo>
                    <a:cubicBezTo>
                      <a:pt x="784896" y="1486075"/>
                      <a:pt x="809034" y="1179370"/>
                      <a:pt x="678947" y="924059"/>
                    </a:cubicBezTo>
                    <a:cubicBezTo>
                      <a:pt x="548860" y="668749"/>
                      <a:pt x="286542" y="508000"/>
                      <a:pt x="0" y="508000"/>
                    </a:cubicBezTo>
                    <a:close/>
                  </a:path>
                </a:pathLst>
              </a:custGeom>
              <a:solidFill>
                <a:srgbClr val="EB70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60" name="Google Shape;360;p25"/>
          <p:cNvSpPr txBox="1"/>
          <p:nvPr/>
        </p:nvSpPr>
        <p:spPr>
          <a:xfrm>
            <a:off x="1397209" y="87096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7374561" y="87096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13351913" y="87096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featured statistic.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2171684" y="1313720"/>
            <a:ext cx="13944632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Market Research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2982803" y="2475727"/>
            <a:ext cx="12322393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6"/>
          <p:cNvPicPr preferRelativeResize="0"/>
          <p:nvPr/>
        </p:nvPicPr>
        <p:blipFill rotWithShape="1">
          <a:blip r:embed="rId1"/>
          <a:srcRect l="3625" r="3624"/>
          <a:stretch>
            <a:fillRect/>
          </a:stretch>
        </p:blipFill>
        <p:spPr>
          <a:xfrm>
            <a:off x="0" y="2748119"/>
            <a:ext cx="8044898" cy="5778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9643967" y="1371414"/>
            <a:ext cx="7710584" cy="8067381"/>
            <a:chOff x="0" y="-57150"/>
            <a:chExt cx="10280778" cy="10756508"/>
          </a:xfrm>
        </p:grpSpPr>
        <p:sp>
          <p:nvSpPr>
            <p:cNvPr id="371" name="Google Shape;371;p26"/>
            <p:cNvSpPr txBox="1"/>
            <p:nvPr/>
          </p:nvSpPr>
          <p:spPr>
            <a:xfrm>
              <a:off x="0" y="2582160"/>
              <a:ext cx="1109499" cy="105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5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34.9%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72" name="Google Shape;372;p26"/>
            <p:cNvSpPr txBox="1"/>
            <p:nvPr/>
          </p:nvSpPr>
          <p:spPr>
            <a:xfrm>
              <a:off x="4074580" y="9643922"/>
              <a:ext cx="1114559" cy="105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4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28.6%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73" name="Google Shape;373;p26"/>
            <p:cNvSpPr txBox="1"/>
            <p:nvPr/>
          </p:nvSpPr>
          <p:spPr>
            <a:xfrm>
              <a:off x="9170890" y="4675400"/>
              <a:ext cx="1109888" cy="105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3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23.8%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74" name="Google Shape;374;p26"/>
            <p:cNvSpPr txBox="1"/>
            <p:nvPr/>
          </p:nvSpPr>
          <p:spPr>
            <a:xfrm>
              <a:off x="6200047" y="323969"/>
              <a:ext cx="1118062" cy="105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2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12.7%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375" name="Google Shape;375;p26"/>
            <p:cNvSpPr txBox="1"/>
            <p:nvPr/>
          </p:nvSpPr>
          <p:spPr>
            <a:xfrm>
              <a:off x="4356641" y="-57150"/>
              <a:ext cx="1034297" cy="1055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Item 1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0%</a:t>
              </a:r>
              <a:endPara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376" name="Google Shape;376;p26"/>
            <p:cNvGrpSpPr/>
            <p:nvPr/>
          </p:nvGrpSpPr>
          <p:grpSpPr>
            <a:xfrm>
              <a:off x="591886" y="1317023"/>
              <a:ext cx="8699945" cy="8154554"/>
              <a:chOff x="-77487" y="0"/>
              <a:chExt cx="2737816" cy="2566185"/>
            </a:xfrm>
          </p:grpSpPr>
          <p:sp>
            <p:nvSpPr>
              <p:cNvPr id="377" name="Google Shape;377;p26"/>
              <p:cNvSpPr/>
              <p:nvPr/>
            </p:nvSpPr>
            <p:spPr>
              <a:xfrm>
                <a:off x="1270000" y="0"/>
                <a:ext cx="63474" cy="635794"/>
              </a:xfrm>
              <a:custGeom>
                <a:avLst/>
                <a:gdLst/>
                <a:ahLst/>
                <a:cxnLst/>
                <a:rect l="l" t="t" r="r" b="b"/>
                <a:pathLst>
                  <a:path w="63474" h="63579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1168" y="0"/>
                      <a:pt x="42332" y="529"/>
                      <a:pt x="63474" y="1587"/>
                    </a:cubicBezTo>
                    <a:lnTo>
                      <a:pt x="31737" y="635794"/>
                    </a:lnTo>
                    <a:cubicBezTo>
                      <a:pt x="21166" y="635265"/>
                      <a:pt x="10584" y="635000"/>
                      <a:pt x="0" y="635000"/>
                    </a:cubicBezTo>
                    <a:close/>
                  </a:path>
                </a:pathLst>
              </a:custGeom>
              <a:solidFill>
                <a:srgbClr val="63CD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1270000" y="0"/>
                <a:ext cx="952334" cy="849893"/>
              </a:xfrm>
              <a:custGeom>
                <a:avLst/>
                <a:gdLst/>
                <a:ahLst/>
                <a:cxnLst/>
                <a:rect l="l" t="t" r="r" b="b"/>
                <a:pathLst>
                  <a:path w="952334" h="84989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64403" y="0"/>
                      <a:pt x="711250" y="156531"/>
                      <a:pt x="952334" y="429786"/>
                    </a:cubicBezTo>
                    <a:lnTo>
                      <a:pt x="476167" y="849893"/>
                    </a:lnTo>
                    <a:cubicBezTo>
                      <a:pt x="355625" y="713266"/>
                      <a:pt x="182202" y="635000"/>
                      <a:pt x="0" y="635000"/>
                    </a:cubicBezTo>
                    <a:close/>
                  </a:path>
                </a:pathLst>
              </a:custGeom>
              <a:solidFill>
                <a:srgbClr val="3FA1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1724516" y="383239"/>
                <a:ext cx="935813" cy="1773643"/>
              </a:xfrm>
              <a:custGeom>
                <a:avLst/>
                <a:gdLst/>
                <a:ahLst/>
                <a:cxnLst/>
                <a:rect l="l" t="t" r="r" b="b"/>
                <a:pathLst>
                  <a:path w="935813" h="1773643" extrusionOk="0">
                    <a:moveTo>
                      <a:pt x="454635" y="0"/>
                    </a:moveTo>
                    <a:cubicBezTo>
                      <a:pt x="935813" y="493328"/>
                      <a:pt x="935760" y="1280380"/>
                      <a:pt x="454516" y="1773643"/>
                    </a:cubicBezTo>
                    <a:lnTo>
                      <a:pt x="0" y="1330202"/>
                    </a:lnTo>
                    <a:cubicBezTo>
                      <a:pt x="240622" y="1083570"/>
                      <a:pt x="240649" y="690044"/>
                      <a:pt x="60" y="443381"/>
                    </a:cubicBezTo>
                    <a:close/>
                  </a:path>
                </a:pathLst>
              </a:custGeom>
              <a:solidFill>
                <a:srgbClr val="2F75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203075" y="1614446"/>
                <a:ext cx="2019147" cy="951739"/>
              </a:xfrm>
              <a:custGeom>
                <a:avLst/>
                <a:gdLst/>
                <a:ahLst/>
                <a:cxnLst/>
                <a:rect l="l" t="t" r="r" b="b"/>
                <a:pathLst>
                  <a:path w="2019147" h="951739" extrusionOk="0">
                    <a:moveTo>
                      <a:pt x="2019147" y="495895"/>
                    </a:moveTo>
                    <a:cubicBezTo>
                      <a:pt x="1756032" y="794040"/>
                      <a:pt x="1368462" y="951739"/>
                      <a:pt x="971933" y="921996"/>
                    </a:cubicBezTo>
                    <a:cubicBezTo>
                      <a:pt x="575404" y="892254"/>
                      <a:pt x="215695" y="678505"/>
                      <a:pt x="0" y="344445"/>
                    </a:cubicBezTo>
                    <a:lnTo>
                      <a:pt x="533463" y="0"/>
                    </a:lnTo>
                    <a:cubicBezTo>
                      <a:pt x="641310" y="167029"/>
                      <a:pt x="821165" y="273904"/>
                      <a:pt x="1019429" y="288775"/>
                    </a:cubicBezTo>
                    <a:cubicBezTo>
                      <a:pt x="1217694" y="303646"/>
                      <a:pt x="1411479" y="224797"/>
                      <a:pt x="1543036" y="75724"/>
                    </a:cubicBezTo>
                    <a:close/>
                  </a:path>
                </a:pathLst>
              </a:custGeom>
              <a:solidFill>
                <a:srgbClr val="2D4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-77487" y="0"/>
                <a:ext cx="1347424" cy="2011355"/>
              </a:xfrm>
              <a:custGeom>
                <a:avLst/>
                <a:gdLst/>
                <a:ahLst/>
                <a:cxnLst/>
                <a:rect l="l" t="t" r="r" b="b"/>
                <a:pathLst>
                  <a:path w="1347424" h="2011355" extrusionOk="0">
                    <a:moveTo>
                      <a:pt x="316326" y="2011355"/>
                    </a:moveTo>
                    <a:cubicBezTo>
                      <a:pt x="38226" y="1624541"/>
                      <a:pt x="0" y="1114621"/>
                      <a:pt x="217321" y="690669"/>
                    </a:cubicBezTo>
                    <a:cubicBezTo>
                      <a:pt x="434642" y="266717"/>
                      <a:pt x="870953" y="48"/>
                      <a:pt x="1347360" y="0"/>
                    </a:cubicBezTo>
                    <a:lnTo>
                      <a:pt x="1347424" y="635000"/>
                    </a:lnTo>
                    <a:cubicBezTo>
                      <a:pt x="1109220" y="635024"/>
                      <a:pt x="891064" y="768358"/>
                      <a:pt x="782404" y="980334"/>
                    </a:cubicBezTo>
                    <a:cubicBezTo>
                      <a:pt x="673744" y="1192311"/>
                      <a:pt x="692857" y="1447271"/>
                      <a:pt x="831906" y="1640677"/>
                    </a:cubicBezTo>
                    <a:close/>
                  </a:path>
                </a:pathLst>
              </a:custGeom>
              <a:solidFill>
                <a:srgbClr val="2922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82" name="Google Shape;382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322557" y="3454019"/>
            <a:ext cx="3945031" cy="3945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6"/>
          <p:cNvGrpSpPr/>
          <p:nvPr/>
        </p:nvGrpSpPr>
        <p:grpSpPr>
          <a:xfrm>
            <a:off x="0" y="-253157"/>
            <a:ext cx="8044898" cy="3339257"/>
            <a:chOff x="0" y="-66675"/>
            <a:chExt cx="2118821" cy="879475"/>
          </a:xfrm>
        </p:grpSpPr>
        <p:sp>
          <p:nvSpPr>
            <p:cNvPr id="384" name="Google Shape;384;p26"/>
            <p:cNvSpPr/>
            <p:nvPr/>
          </p:nvSpPr>
          <p:spPr>
            <a:xfrm>
              <a:off x="0" y="0"/>
              <a:ext cx="2118821" cy="726293"/>
            </a:xfrm>
            <a:custGeom>
              <a:avLst/>
              <a:gdLst/>
              <a:ahLst/>
              <a:cxnLst/>
              <a:rect l="l" t="t" r="r" b="b"/>
              <a:pathLst>
                <a:path w="2118821" h="726293" extrusionOk="0">
                  <a:moveTo>
                    <a:pt x="0" y="0"/>
                  </a:moveTo>
                  <a:lnTo>
                    <a:pt x="2118821" y="0"/>
                  </a:lnTo>
                  <a:lnTo>
                    <a:pt x="2118821" y="726293"/>
                  </a:lnTo>
                  <a:lnTo>
                    <a:pt x="0" y="726293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385" name="Google Shape;385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0" y="8273874"/>
            <a:ext cx="8044898" cy="3339254"/>
            <a:chOff x="0" y="-66675"/>
            <a:chExt cx="2118821" cy="879475"/>
          </a:xfrm>
        </p:grpSpPr>
        <p:sp>
          <p:nvSpPr>
            <p:cNvPr id="387" name="Google Shape;387;p26"/>
            <p:cNvSpPr/>
            <p:nvPr/>
          </p:nvSpPr>
          <p:spPr>
            <a:xfrm>
              <a:off x="0" y="0"/>
              <a:ext cx="2118821" cy="560997"/>
            </a:xfrm>
            <a:custGeom>
              <a:avLst/>
              <a:gdLst/>
              <a:ahLst/>
              <a:cxnLst/>
              <a:rect l="l" t="t" r="r" b="b"/>
              <a:pathLst>
                <a:path w="2118821" h="560997" extrusionOk="0">
                  <a:moveTo>
                    <a:pt x="0" y="0"/>
                  </a:moveTo>
                  <a:lnTo>
                    <a:pt x="2118821" y="0"/>
                  </a:lnTo>
                  <a:lnTo>
                    <a:pt x="2118821" y="560997"/>
                  </a:lnTo>
                  <a:lnTo>
                    <a:pt x="0" y="560997"/>
                  </a:lnTo>
                  <a:close/>
                </a:path>
              </a:pathLst>
            </a:custGeom>
            <a:solidFill>
              <a:srgbClr val="FDE4A3"/>
            </a:solidFill>
            <a:ln>
              <a:noFill/>
            </a:ln>
          </p:spPr>
        </p:sp>
        <p:sp>
          <p:nvSpPr>
            <p:cNvPr id="388" name="Google Shape;388;p2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6"/>
          <p:cNvSpPr txBox="1"/>
          <p:nvPr/>
        </p:nvSpPr>
        <p:spPr>
          <a:xfrm>
            <a:off x="145358" y="881810"/>
            <a:ext cx="7754183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Analysis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1078932" y="9239087"/>
            <a:ext cx="588703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260561" y="-250036"/>
            <a:ext cx="2591629" cy="337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15973168" y="-250036"/>
            <a:ext cx="2552957" cy="3327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27"/>
          <p:cNvGrpSpPr/>
          <p:nvPr/>
        </p:nvGrpSpPr>
        <p:grpSpPr>
          <a:xfrm>
            <a:off x="0" y="2658761"/>
            <a:ext cx="18375520" cy="7624983"/>
            <a:chOff x="0" y="-66675"/>
            <a:chExt cx="4839643" cy="2008226"/>
          </a:xfrm>
        </p:grpSpPr>
        <p:sp>
          <p:nvSpPr>
            <p:cNvPr id="398" name="Google Shape;398;p27"/>
            <p:cNvSpPr/>
            <p:nvPr/>
          </p:nvSpPr>
          <p:spPr>
            <a:xfrm>
              <a:off x="0" y="0"/>
              <a:ext cx="4839643" cy="1941551"/>
            </a:xfrm>
            <a:custGeom>
              <a:avLst/>
              <a:gdLst/>
              <a:ahLst/>
              <a:cxnLst/>
              <a:rect l="l" t="t" r="r" b="b"/>
              <a:pathLst>
                <a:path w="4839643" h="1941551" extrusionOk="0">
                  <a:moveTo>
                    <a:pt x="0" y="0"/>
                  </a:moveTo>
                  <a:lnTo>
                    <a:pt x="4839643" y="0"/>
                  </a:lnTo>
                  <a:lnTo>
                    <a:pt x="4839643" y="1941551"/>
                  </a:lnTo>
                  <a:lnTo>
                    <a:pt x="0" y="1941551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</p:spPr>
        </p:sp>
        <p:sp>
          <p:nvSpPr>
            <p:cNvPr id="399" name="Google Shape;399;p2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Google Shape;400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17295" y="3841955"/>
            <a:ext cx="9453411" cy="541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764114" y="3495534"/>
            <a:ext cx="757848" cy="128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44290" y="5905151"/>
            <a:ext cx="757848" cy="128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143038" y="6261863"/>
            <a:ext cx="757848" cy="128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96756" y="3911911"/>
            <a:ext cx="757848" cy="128995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/>
        </p:nvSpPr>
        <p:spPr>
          <a:xfrm>
            <a:off x="1028700" y="4318763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Destination One</a:t>
            </a:r>
            <a:endParaRPr lang="en-US" sz="30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1028700" y="7339141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Destination Three</a:t>
            </a:r>
            <a:endParaRPr lang="en-US" sz="30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028700" y="5079164"/>
            <a:ext cx="3777157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1028700" y="8068544"/>
            <a:ext cx="3777157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13283067" y="4318763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Destination Two</a:t>
            </a:r>
            <a:endParaRPr lang="en-US" sz="30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0" name="Google Shape;410;p27"/>
          <p:cNvSpPr txBox="1"/>
          <p:nvPr/>
        </p:nvSpPr>
        <p:spPr>
          <a:xfrm>
            <a:off x="13283067" y="7339141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Destination Four</a:t>
            </a:r>
            <a:endParaRPr lang="en-US" sz="30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13482143" y="5048166"/>
            <a:ext cx="3777157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13482143" y="8068544"/>
            <a:ext cx="3777157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3" name="Google Shape;413;p27"/>
          <p:cNvSpPr txBox="1"/>
          <p:nvPr/>
        </p:nvSpPr>
        <p:spPr>
          <a:xfrm>
            <a:off x="2171684" y="1009650"/>
            <a:ext cx="13944632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Top Destinations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8"/>
          <p:cNvGrpSpPr/>
          <p:nvPr/>
        </p:nvGrpSpPr>
        <p:grpSpPr>
          <a:xfrm>
            <a:off x="4999757" y="-108496"/>
            <a:ext cx="8288487" cy="3563275"/>
            <a:chOff x="0" y="-28575"/>
            <a:chExt cx="2182976" cy="938476"/>
          </a:xfrm>
        </p:grpSpPr>
        <p:sp>
          <p:nvSpPr>
            <p:cNvPr id="419" name="Google Shape;419;p28"/>
            <p:cNvSpPr/>
            <p:nvPr/>
          </p:nvSpPr>
          <p:spPr>
            <a:xfrm>
              <a:off x="0" y="0"/>
              <a:ext cx="2182976" cy="909901"/>
            </a:xfrm>
            <a:custGeom>
              <a:avLst/>
              <a:gdLst/>
              <a:ahLst/>
              <a:cxnLst/>
              <a:rect l="l" t="t" r="r" b="b"/>
              <a:pathLst>
                <a:path w="2182976" h="909901" extrusionOk="0">
                  <a:moveTo>
                    <a:pt x="0" y="0"/>
                  </a:moveTo>
                  <a:lnTo>
                    <a:pt x="2182976" y="0"/>
                  </a:lnTo>
                  <a:lnTo>
                    <a:pt x="2182976" y="909901"/>
                  </a:lnTo>
                  <a:lnTo>
                    <a:pt x="0" y="909901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420" name="Google Shape;420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1" name="Google Shape;421;p28"/>
          <p:cNvPicPr preferRelativeResize="0"/>
          <p:nvPr/>
        </p:nvPicPr>
        <p:blipFill rotWithShape="1">
          <a:blip r:embed="rId1"/>
          <a:srcRect l="5164" t="9901" r="5235" b="10415"/>
          <a:stretch>
            <a:fillRect/>
          </a:stretch>
        </p:blipFill>
        <p:spPr>
          <a:xfrm>
            <a:off x="0" y="0"/>
            <a:ext cx="5039136" cy="345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 rotWithShape="1">
          <a:blip r:embed="rId1"/>
          <a:srcRect l="5164" t="9901" r="5235" b="10415"/>
          <a:stretch>
            <a:fillRect/>
          </a:stretch>
        </p:blipFill>
        <p:spPr>
          <a:xfrm>
            <a:off x="13248864" y="0"/>
            <a:ext cx="5039136" cy="3454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28"/>
          <p:cNvGrpSpPr/>
          <p:nvPr/>
        </p:nvGrpSpPr>
        <p:grpSpPr>
          <a:xfrm>
            <a:off x="0" y="3404097"/>
            <a:ext cx="18288000" cy="4531584"/>
            <a:chOff x="0" y="0"/>
            <a:chExt cx="24384000" cy="6042112"/>
          </a:xfrm>
        </p:grpSpPr>
        <p:pic>
          <p:nvPicPr>
            <p:cNvPr id="424" name="Google Shape;424;p28"/>
            <p:cNvPicPr preferRelativeResize="0"/>
            <p:nvPr/>
          </p:nvPicPr>
          <p:blipFill rotWithShape="1">
            <a:blip r:embed="rId2"/>
            <a:srcRect l="5159" r="5159"/>
            <a:stretch>
              <a:fillRect/>
            </a:stretch>
          </p:blipFill>
          <p:spPr>
            <a:xfrm>
              <a:off x="0" y="0"/>
              <a:ext cx="8128000" cy="6042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8"/>
            <p:cNvPicPr preferRelativeResize="0"/>
            <p:nvPr/>
          </p:nvPicPr>
          <p:blipFill rotWithShape="1">
            <a:blip r:embed="rId3"/>
            <a:srcRect l="5229" r="5229"/>
            <a:stretch>
              <a:fillRect/>
            </a:stretch>
          </p:blipFill>
          <p:spPr>
            <a:xfrm>
              <a:off x="8128000" y="0"/>
              <a:ext cx="8128000" cy="6042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8"/>
            <p:cNvPicPr preferRelativeResize="0"/>
            <p:nvPr/>
          </p:nvPicPr>
          <p:blipFill rotWithShape="1">
            <a:blip r:embed="rId4"/>
            <a:srcRect l="12165" r="12164"/>
            <a:stretch>
              <a:fillRect/>
            </a:stretch>
          </p:blipFill>
          <p:spPr>
            <a:xfrm>
              <a:off x="16256000" y="0"/>
              <a:ext cx="8128000" cy="60421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28"/>
          <p:cNvSpPr txBox="1"/>
          <p:nvPr/>
        </p:nvSpPr>
        <p:spPr>
          <a:xfrm>
            <a:off x="1173364" y="8368547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 1</a:t>
            </a:r>
            <a:endParaRPr lang="en-US" sz="30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8" name="Google Shape;428;p28"/>
          <p:cNvSpPr txBox="1"/>
          <p:nvPr/>
        </p:nvSpPr>
        <p:spPr>
          <a:xfrm>
            <a:off x="13432908" y="8368547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 3</a:t>
            </a:r>
            <a:endParaRPr lang="en-US" sz="30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9" name="Google Shape;429;p28"/>
          <p:cNvSpPr txBox="1"/>
          <p:nvPr/>
        </p:nvSpPr>
        <p:spPr>
          <a:xfrm>
            <a:off x="1028700" y="8906994"/>
            <a:ext cx="426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7155883" y="8368547"/>
            <a:ext cx="3976233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 2</a:t>
            </a:r>
            <a:endParaRPr lang="en-US" sz="30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1" name="Google Shape;431;p28"/>
          <p:cNvSpPr txBox="1"/>
          <p:nvPr/>
        </p:nvSpPr>
        <p:spPr>
          <a:xfrm>
            <a:off x="7011219" y="8906994"/>
            <a:ext cx="426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2" name="Google Shape;432;p28"/>
          <p:cNvSpPr txBox="1"/>
          <p:nvPr/>
        </p:nvSpPr>
        <p:spPr>
          <a:xfrm>
            <a:off x="13288243" y="8906994"/>
            <a:ext cx="426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communication tools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5039136" y="1009650"/>
            <a:ext cx="8209728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Tour Packages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2515867" y="2215304"/>
            <a:ext cx="1305407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4A3"/>
        </a:solidFill>
        <a:effectLst/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9"/>
          <p:cNvGrpSpPr/>
          <p:nvPr/>
        </p:nvGrpSpPr>
        <p:grpSpPr>
          <a:xfrm>
            <a:off x="0" y="4604154"/>
            <a:ext cx="9148902" cy="6097294"/>
            <a:chOff x="0" y="-57150"/>
            <a:chExt cx="1702058" cy="1134338"/>
          </a:xfrm>
        </p:grpSpPr>
        <p:sp>
          <p:nvSpPr>
            <p:cNvPr id="440" name="Google Shape;440;p29"/>
            <p:cNvSpPr/>
            <p:nvPr/>
          </p:nvSpPr>
          <p:spPr>
            <a:xfrm>
              <a:off x="0" y="0"/>
              <a:ext cx="1702058" cy="1077188"/>
            </a:xfrm>
            <a:custGeom>
              <a:avLst/>
              <a:gdLst/>
              <a:ahLst/>
              <a:cxnLst/>
              <a:rect l="l" t="t" r="r" b="b"/>
              <a:pathLst>
                <a:path w="1702058" h="1077188" extrusionOk="0">
                  <a:moveTo>
                    <a:pt x="0" y="0"/>
                  </a:moveTo>
                  <a:lnTo>
                    <a:pt x="1702058" y="0"/>
                  </a:lnTo>
                  <a:lnTo>
                    <a:pt x="1702058" y="1077188"/>
                  </a:lnTo>
                  <a:lnTo>
                    <a:pt x="0" y="1077188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441" name="Google Shape;441;p29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9"/>
          <p:cNvGrpSpPr/>
          <p:nvPr/>
        </p:nvGrpSpPr>
        <p:grpSpPr>
          <a:xfrm>
            <a:off x="0" y="-502875"/>
            <a:ext cx="9148902" cy="5651131"/>
            <a:chOff x="0" y="-66675"/>
            <a:chExt cx="1702058" cy="1051334"/>
          </a:xfrm>
        </p:grpSpPr>
        <p:sp>
          <p:nvSpPr>
            <p:cNvPr id="443" name="Google Shape;443;p29"/>
            <p:cNvSpPr/>
            <p:nvPr/>
          </p:nvSpPr>
          <p:spPr>
            <a:xfrm>
              <a:off x="0" y="0"/>
              <a:ext cx="1702058" cy="984659"/>
            </a:xfrm>
            <a:custGeom>
              <a:avLst/>
              <a:gdLst/>
              <a:ahLst/>
              <a:cxnLst/>
              <a:rect l="l" t="t" r="r" b="b"/>
              <a:pathLst>
                <a:path w="1702058" h="984659" extrusionOk="0">
                  <a:moveTo>
                    <a:pt x="0" y="0"/>
                  </a:moveTo>
                  <a:lnTo>
                    <a:pt x="1702058" y="0"/>
                  </a:lnTo>
                  <a:lnTo>
                    <a:pt x="1702058" y="984659"/>
                  </a:lnTo>
                  <a:lnTo>
                    <a:pt x="0" y="984659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444" name="Google Shape;444;p29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29"/>
          <p:cNvGrpSpPr/>
          <p:nvPr/>
        </p:nvGrpSpPr>
        <p:grpSpPr>
          <a:xfrm>
            <a:off x="9139078" y="4552956"/>
            <a:ext cx="9148902" cy="6148492"/>
            <a:chOff x="0" y="-66675"/>
            <a:chExt cx="1702058" cy="1143863"/>
          </a:xfrm>
        </p:grpSpPr>
        <p:sp>
          <p:nvSpPr>
            <p:cNvPr id="446" name="Google Shape;446;p29"/>
            <p:cNvSpPr/>
            <p:nvPr/>
          </p:nvSpPr>
          <p:spPr>
            <a:xfrm>
              <a:off x="0" y="0"/>
              <a:ext cx="1702058" cy="1077188"/>
            </a:xfrm>
            <a:custGeom>
              <a:avLst/>
              <a:gdLst/>
              <a:ahLst/>
              <a:cxnLst/>
              <a:rect l="l" t="t" r="r" b="b"/>
              <a:pathLst>
                <a:path w="1702058" h="1077188" extrusionOk="0">
                  <a:moveTo>
                    <a:pt x="0" y="0"/>
                  </a:moveTo>
                  <a:lnTo>
                    <a:pt x="1702058" y="0"/>
                  </a:lnTo>
                  <a:lnTo>
                    <a:pt x="1702058" y="1077188"/>
                  </a:lnTo>
                  <a:lnTo>
                    <a:pt x="0" y="1077188"/>
                  </a:lnTo>
                  <a:close/>
                </a:path>
              </a:pathLst>
            </a:custGeom>
            <a:solidFill>
              <a:srgbClr val="F493AE"/>
            </a:solidFill>
            <a:ln>
              <a:noFill/>
            </a:ln>
          </p:spPr>
        </p:sp>
        <p:sp>
          <p:nvSpPr>
            <p:cNvPr id="447" name="Google Shape;447;p29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29"/>
          <p:cNvGrpSpPr/>
          <p:nvPr/>
        </p:nvGrpSpPr>
        <p:grpSpPr>
          <a:xfrm>
            <a:off x="9139078" y="-502875"/>
            <a:ext cx="9148902" cy="5651131"/>
            <a:chOff x="0" y="-66675"/>
            <a:chExt cx="1702058" cy="1051334"/>
          </a:xfrm>
        </p:grpSpPr>
        <p:sp>
          <p:nvSpPr>
            <p:cNvPr id="449" name="Google Shape;449;p29"/>
            <p:cNvSpPr/>
            <p:nvPr/>
          </p:nvSpPr>
          <p:spPr>
            <a:xfrm>
              <a:off x="0" y="0"/>
              <a:ext cx="1702058" cy="984659"/>
            </a:xfrm>
            <a:custGeom>
              <a:avLst/>
              <a:gdLst/>
              <a:ahLst/>
              <a:cxnLst/>
              <a:rect l="l" t="t" r="r" b="b"/>
              <a:pathLst>
                <a:path w="1702058" h="984659" extrusionOk="0">
                  <a:moveTo>
                    <a:pt x="0" y="0"/>
                  </a:moveTo>
                  <a:lnTo>
                    <a:pt x="1702058" y="0"/>
                  </a:lnTo>
                  <a:lnTo>
                    <a:pt x="1702058" y="984659"/>
                  </a:lnTo>
                  <a:lnTo>
                    <a:pt x="0" y="984659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</p:spPr>
        </p:sp>
        <p:sp>
          <p:nvSpPr>
            <p:cNvPr id="450" name="Google Shape;450;p29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29"/>
          <p:cNvGrpSpPr/>
          <p:nvPr/>
        </p:nvGrpSpPr>
        <p:grpSpPr>
          <a:xfrm>
            <a:off x="6807134" y="2796162"/>
            <a:ext cx="4673702" cy="4694652"/>
            <a:chOff x="1813" y="0"/>
            <a:chExt cx="809173" cy="812800"/>
          </a:xfrm>
        </p:grpSpPr>
        <p:sp>
          <p:nvSpPr>
            <p:cNvPr id="452" name="Google Shape;452;p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9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4" name="Google Shape;454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80241" y="3178432"/>
            <a:ext cx="3927518" cy="39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/>
        </p:nvSpPr>
        <p:spPr>
          <a:xfrm>
            <a:off x="3905281" y="746185"/>
            <a:ext cx="1338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DE4A3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endParaRPr lang="en-US" sz="8000" b="1" i="0" u="none" strike="noStrike" cap="none">
              <a:solidFill>
                <a:srgbClr val="FDE4A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2971103" y="2024002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STRENGTHS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2162911" y="3149857"/>
            <a:ext cx="48231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 doing well?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sets you apart?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good qualities?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3905281" y="5744656"/>
            <a:ext cx="1338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DFE4E5"/>
                </a:solidFill>
                <a:latin typeface="Josefin Sans"/>
                <a:ea typeface="Josefin Sans"/>
                <a:cs typeface="Josefin Sans"/>
                <a:sym typeface="Josefin Sans"/>
              </a:rPr>
              <a:t>W</a:t>
            </a:r>
            <a:endParaRPr lang="en-US" sz="8000" b="1" i="0" u="none" strike="noStrike" cap="none">
              <a:solidFill>
                <a:srgbClr val="DFE4E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9" name="Google Shape;459;p29"/>
          <p:cNvSpPr txBox="1"/>
          <p:nvPr/>
        </p:nvSpPr>
        <p:spPr>
          <a:xfrm>
            <a:off x="2971103" y="6930579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WEAKNESSES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1626964" y="8028335"/>
            <a:ext cx="5895000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Where do you need to improve?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Are resources adequate?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do others do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better than you?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13044359" y="746185"/>
            <a:ext cx="1338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63CDD7"/>
                </a:solidFill>
                <a:latin typeface="Josefin Sans"/>
                <a:ea typeface="Josefin Sans"/>
                <a:cs typeface="Josefin Sans"/>
                <a:sym typeface="Josefin Sans"/>
              </a:rPr>
              <a:t>O</a:t>
            </a:r>
            <a:endParaRPr lang="en-US" sz="8000" b="1" i="0" u="none" strike="noStrike" cap="none">
              <a:solidFill>
                <a:srgbClr val="63CDD7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2" name="Google Shape;462;p29"/>
          <p:cNvSpPr txBox="1"/>
          <p:nvPr/>
        </p:nvSpPr>
        <p:spPr>
          <a:xfrm>
            <a:off x="11769101" y="2024002"/>
            <a:ext cx="388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OPPORTUNITIES</a:t>
            </a:r>
            <a:endParaRPr lang="en-US" sz="300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3" name="Google Shape;463;p29"/>
          <p:cNvSpPr txBox="1"/>
          <p:nvPr/>
        </p:nvSpPr>
        <p:spPr>
          <a:xfrm>
            <a:off x="11769101" y="3149857"/>
            <a:ext cx="38889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your goals? </a:t>
            </a:r>
            <a:endParaRPr lang="en-US" sz="2300" b="0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Are demands shifting?</a:t>
            </a:r>
            <a:endParaRPr lang="en-US" sz="2300" b="0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How can it be improved?</a:t>
            </a:r>
            <a:endParaRPr lang="en-US" sz="2300" b="0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>
            <a:off x="11750368" y="8028335"/>
            <a:ext cx="3926400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the blockers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you're facing?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are factors outside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of your control?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5" name="Google Shape;465;p29"/>
          <p:cNvSpPr txBox="1"/>
          <p:nvPr/>
        </p:nvSpPr>
        <p:spPr>
          <a:xfrm>
            <a:off x="13044359" y="5744656"/>
            <a:ext cx="1338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6" name="Google Shape;466;p29"/>
          <p:cNvSpPr txBox="1"/>
          <p:nvPr/>
        </p:nvSpPr>
        <p:spPr>
          <a:xfrm>
            <a:off x="12110182" y="6930579"/>
            <a:ext cx="320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THREATS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67" name="Google Shape;467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0" y="0"/>
            <a:ext cx="1005857" cy="368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0" y="3480563"/>
            <a:ext cx="1005857" cy="368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0" y="7003793"/>
            <a:ext cx="1005857" cy="368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17291668" y="0"/>
            <a:ext cx="1005858" cy="368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17291668" y="3480563"/>
            <a:ext cx="1005858" cy="368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9"/>
          <p:cNvPicPr preferRelativeResize="0"/>
          <p:nvPr/>
        </p:nvPicPr>
        <p:blipFill rotWithShape="1">
          <a:blip r:embed="rId2"/>
          <a:srcRect l="9067" t="5028" r="66486" b="5341"/>
          <a:stretch>
            <a:fillRect/>
          </a:stretch>
        </p:blipFill>
        <p:spPr>
          <a:xfrm>
            <a:off x="17291668" y="7003793"/>
            <a:ext cx="1005858" cy="368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51406" y="6225218"/>
            <a:ext cx="7477027" cy="474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/>
          <p:cNvPicPr preferRelativeResize="0"/>
          <p:nvPr/>
        </p:nvPicPr>
        <p:blipFill rotWithShape="1">
          <a:blip r:embed="rId1"/>
          <a:srcRect l="8650"/>
          <a:stretch>
            <a:fillRect/>
          </a:stretch>
        </p:blipFill>
        <p:spPr>
          <a:xfrm>
            <a:off x="6052254" y="6225218"/>
            <a:ext cx="6830260" cy="474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/>
          <p:cNvPicPr preferRelativeResize="0"/>
          <p:nvPr/>
        </p:nvPicPr>
        <p:blipFill rotWithShape="1">
          <a:blip r:embed="rId1"/>
          <a:srcRect l="8650"/>
          <a:stretch>
            <a:fillRect/>
          </a:stretch>
        </p:blipFill>
        <p:spPr>
          <a:xfrm>
            <a:off x="12509147" y="6225218"/>
            <a:ext cx="6830260" cy="474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6"/>
            <a:ext cx="18288000" cy="10286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0"/>
          <p:cNvSpPr txBox="1"/>
          <p:nvPr/>
        </p:nvSpPr>
        <p:spPr>
          <a:xfrm>
            <a:off x="4786999" y="3894219"/>
            <a:ext cx="8714100" cy="20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15" b="1" i="0" u="none" strike="noStrike" cap="none">
                <a:solidFill>
                  <a:srgbClr val="FDE4A3"/>
                </a:solidFill>
                <a:latin typeface="Josefin Sans"/>
                <a:ea typeface="Josefin Sans"/>
                <a:cs typeface="Josefin Sans"/>
                <a:sym typeface="Josefin Sans"/>
              </a:rPr>
              <a:t>123,456,789</a:t>
            </a:r>
            <a:endParaRPr lang="en-US" sz="13515" b="1" i="0" u="none" strike="noStrike" cap="none">
              <a:solidFill>
                <a:srgbClr val="FDE4A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4930324" y="6101393"/>
            <a:ext cx="842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the featured statistic.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1"/>
          <p:cNvSpPr/>
          <p:nvPr/>
        </p:nvSpPr>
        <p:spPr>
          <a:xfrm>
            <a:off x="6095325" y="1906775"/>
            <a:ext cx="6100535" cy="8564725"/>
          </a:xfrm>
          <a:custGeom>
            <a:avLst/>
            <a:gdLst/>
            <a:ahLst/>
            <a:cxnLst/>
            <a:rect l="l" t="t" r="r" b="b"/>
            <a:pathLst>
              <a:path w="1002965" h="1411574" extrusionOk="0">
                <a:moveTo>
                  <a:pt x="0" y="0"/>
                </a:moveTo>
                <a:lnTo>
                  <a:pt x="1002965" y="0"/>
                </a:lnTo>
                <a:lnTo>
                  <a:pt x="1002965" y="1411574"/>
                </a:lnTo>
                <a:lnTo>
                  <a:pt x="0" y="1411574"/>
                </a:lnTo>
                <a:close/>
              </a:path>
            </a:pathLst>
          </a:custGeom>
          <a:solidFill>
            <a:srgbClr val="F493AE"/>
          </a:solidFill>
          <a:ln>
            <a:noFill/>
          </a:ln>
        </p:spPr>
      </p:sp>
      <p:pic>
        <p:nvPicPr>
          <p:cNvPr id="489" name="Google Shape;489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81063" y="3892684"/>
            <a:ext cx="2125871" cy="2125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0" name="Google Shape;490;p31"/>
          <p:cNvGraphicFramePr/>
          <p:nvPr/>
        </p:nvGraphicFramePr>
        <p:xfrm>
          <a:off x="7622935" y="6209057"/>
          <a:ext cx="3042150" cy="3657750"/>
        </p:xfrm>
        <a:graphic>
          <a:graphicData uri="http://schemas.openxmlformats.org/drawingml/2006/table">
            <a:tbl>
              <a:tblPr>
                <a:noFill/>
                <a:tableStyleId>{E3355270-7833-4282-9ADF-821B6CFFBB9C}</a:tableStyleId>
              </a:tblPr>
              <a:tblGrid>
                <a:gridCol w="3042150"/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91" name="Google Shape;491;p31"/>
          <p:cNvSpPr txBox="1"/>
          <p:nvPr/>
        </p:nvSpPr>
        <p:spPr>
          <a:xfrm>
            <a:off x="7490963" y="2649898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400$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0" y="1880444"/>
            <a:ext cx="6100535" cy="8578841"/>
          </a:xfrm>
          <a:custGeom>
            <a:avLst/>
            <a:gdLst/>
            <a:ahLst/>
            <a:cxnLst/>
            <a:rect l="l" t="t" r="r" b="b"/>
            <a:pathLst>
              <a:path w="1002965" h="1411574" extrusionOk="0">
                <a:moveTo>
                  <a:pt x="0" y="0"/>
                </a:moveTo>
                <a:lnTo>
                  <a:pt x="1002965" y="0"/>
                </a:lnTo>
                <a:lnTo>
                  <a:pt x="1002965" y="1411574"/>
                </a:lnTo>
                <a:lnTo>
                  <a:pt x="0" y="1411574"/>
                </a:lnTo>
                <a:close/>
              </a:path>
            </a:pathLst>
          </a:custGeom>
          <a:solidFill>
            <a:srgbClr val="00A678"/>
          </a:solidFill>
          <a:ln>
            <a:noFill/>
          </a:ln>
        </p:spPr>
      </p:sp>
      <p:sp>
        <p:nvSpPr>
          <p:cNvPr id="493" name="Google Shape;493;p31"/>
          <p:cNvSpPr txBox="1"/>
          <p:nvPr/>
        </p:nvSpPr>
        <p:spPr>
          <a:xfrm>
            <a:off x="2598348" y="490538"/>
            <a:ext cx="13091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 Price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7989429" y="2398732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Australia</a:t>
            </a:r>
            <a:endParaRPr lang="en-US" sz="23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aphicFrame>
        <p:nvGraphicFramePr>
          <p:cNvPr id="495" name="Google Shape;495;p31"/>
          <p:cNvGraphicFramePr/>
          <p:nvPr/>
        </p:nvGraphicFramePr>
        <p:xfrm>
          <a:off x="1163237" y="7423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{E3355270-7833-4282-9ADF-821B6CFFBB9C}</a:tableStyleId>
              </a:tblPr>
              <a:tblGrid>
                <a:gridCol w="1722875"/>
              </a:tblGrid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96" name="Google Shape;49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87928" y="3892684"/>
            <a:ext cx="2125871" cy="2125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7" name="Google Shape;497;p31"/>
          <p:cNvGraphicFramePr/>
          <p:nvPr/>
        </p:nvGraphicFramePr>
        <p:xfrm>
          <a:off x="1163237" y="6209057"/>
          <a:ext cx="3195725" cy="3657750"/>
        </p:xfrm>
        <a:graphic>
          <a:graphicData uri="http://schemas.openxmlformats.org/drawingml/2006/table">
            <a:tbl>
              <a:tblPr>
                <a:noFill/>
                <a:tableStyleId>{E3355270-7833-4282-9ADF-821B6CFFBB9C}</a:tableStyleId>
              </a:tblPr>
              <a:tblGrid>
                <a:gridCol w="3195725"/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98" name="Google Shape;498;p31"/>
          <p:cNvSpPr txBox="1"/>
          <p:nvPr/>
        </p:nvSpPr>
        <p:spPr>
          <a:xfrm>
            <a:off x="1397828" y="2649898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200$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1896293" y="2416138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Asia</a:t>
            </a:r>
            <a:endParaRPr lang="en-US" sz="23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0" name="Google Shape;500;p31"/>
          <p:cNvSpPr/>
          <p:nvPr/>
        </p:nvSpPr>
        <p:spPr>
          <a:xfrm>
            <a:off x="12186275" y="1889369"/>
            <a:ext cx="6231789" cy="8762346"/>
          </a:xfrm>
          <a:custGeom>
            <a:avLst/>
            <a:gdLst/>
            <a:ahLst/>
            <a:cxnLst/>
            <a:rect l="l" t="t" r="r" b="b"/>
            <a:pathLst>
              <a:path w="1024544" h="1411574" extrusionOk="0">
                <a:moveTo>
                  <a:pt x="0" y="0"/>
                </a:moveTo>
                <a:lnTo>
                  <a:pt x="1024544" y="0"/>
                </a:lnTo>
                <a:lnTo>
                  <a:pt x="1024544" y="1411574"/>
                </a:lnTo>
                <a:lnTo>
                  <a:pt x="0" y="1411574"/>
                </a:lnTo>
                <a:close/>
              </a:path>
            </a:pathLst>
          </a:custGeom>
          <a:solidFill>
            <a:srgbClr val="DFE4E5"/>
          </a:solidFill>
          <a:ln>
            <a:noFill/>
          </a:ln>
        </p:spPr>
      </p:sp>
      <p:pic>
        <p:nvPicPr>
          <p:cNvPr id="501" name="Google Shape;501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174199" y="4084159"/>
            <a:ext cx="2125871" cy="2125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2" name="Google Shape;502;p31"/>
          <p:cNvGraphicFramePr/>
          <p:nvPr/>
        </p:nvGraphicFramePr>
        <p:xfrm>
          <a:off x="13819583" y="6400532"/>
          <a:ext cx="3000000" cy="3657750"/>
        </p:xfrm>
        <a:graphic>
          <a:graphicData uri="http://schemas.openxmlformats.org/drawingml/2006/table">
            <a:tbl>
              <a:tblPr>
                <a:noFill/>
                <a:tableStyleId>{E3355270-7833-4282-9ADF-821B6CFFBB9C}</a:tableStyleId>
              </a:tblPr>
              <a:tblGrid>
                <a:gridCol w="2966425"/>
              </a:tblGrid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Add.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p31"/>
          <p:cNvSpPr txBox="1"/>
          <p:nvPr/>
        </p:nvSpPr>
        <p:spPr>
          <a:xfrm>
            <a:off x="13584099" y="2841373"/>
            <a:ext cx="3306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600$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14082565" y="2607613"/>
            <a:ext cx="2309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Europe</a:t>
            </a:r>
            <a:endParaRPr lang="en-US" sz="2300" b="1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0" y="1711324"/>
            <a:ext cx="121920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HOW TO USE THIS PRESENTATION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4893382"/>
            <a:ext cx="6095941" cy="5393567"/>
            <a:chOff x="0" y="-66675"/>
            <a:chExt cx="1625021" cy="1437786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1625021" cy="1371111"/>
            </a:xfrm>
            <a:custGeom>
              <a:avLst/>
              <a:gdLst/>
              <a:ahLst/>
              <a:cxnLst/>
              <a:rect l="l" t="t" r="r" b="b"/>
              <a:pathLst>
                <a:path w="1625021" h="1371111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371111"/>
                  </a:lnTo>
                  <a:lnTo>
                    <a:pt x="0" y="1371111"/>
                  </a:lnTo>
                  <a:close/>
                </a:path>
              </a:pathLst>
            </a:custGeom>
            <a:solidFill>
              <a:srgbClr val="F493AE"/>
            </a:solidFill>
            <a:ln>
              <a:noFill/>
            </a:ln>
          </p:spPr>
        </p:sp>
        <p:sp>
          <p:nvSpPr>
            <p:cNvPr id="104" name="Google Shape;104;p14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6096000" y="4893382"/>
            <a:ext cx="6095941" cy="5393567"/>
            <a:chOff x="0" y="-66675"/>
            <a:chExt cx="1625021" cy="1437786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1625021" cy="1371111"/>
            </a:xfrm>
            <a:custGeom>
              <a:avLst/>
              <a:gdLst/>
              <a:ahLst/>
              <a:cxnLst/>
              <a:rect l="l" t="t" r="r" b="b"/>
              <a:pathLst>
                <a:path w="1625021" h="1371111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371111"/>
                  </a:lnTo>
                  <a:lnTo>
                    <a:pt x="0" y="1371111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107" name="Google Shape;107;p14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12192000" y="4893382"/>
            <a:ext cx="6095941" cy="5393567"/>
            <a:chOff x="0" y="-66675"/>
            <a:chExt cx="1625021" cy="1437786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1625021" cy="1371111"/>
            </a:xfrm>
            <a:custGeom>
              <a:avLst/>
              <a:gdLst/>
              <a:ahLst/>
              <a:cxnLst/>
              <a:rect l="l" t="t" r="r" b="b"/>
              <a:pathLst>
                <a:path w="1625021" h="1371111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371111"/>
                  </a:lnTo>
                  <a:lnTo>
                    <a:pt x="0" y="1371111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110" name="Google Shape;110;p14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183231" y="7145020"/>
            <a:ext cx="57294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"Google Slides" button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below this presentation preview.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"Make a copy."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need to sign in to your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Google account.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477349" y="5946516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Google Slides</a:t>
            </a:r>
            <a:endParaRPr lang="en-US" sz="3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573349" y="7145020"/>
            <a:ext cx="51414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"PowerPoint" button below this presentation preview.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Download and install the fonts used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in this presentation as listed on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the next page.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6573349" y="5946516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PowerPoint</a:t>
            </a:r>
            <a:endParaRPr lang="en-US" sz="3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2668250" y="7145020"/>
            <a:ext cx="51414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Click on the "Canva" button under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this presentation preview.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Start editing your presentation.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need to sign in to your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Canva account.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2668250" y="5946516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Canva</a:t>
            </a:r>
            <a:endParaRPr lang="en-US" sz="3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2"/>
          <p:cNvPicPr preferRelativeResize="0"/>
          <p:nvPr/>
        </p:nvPicPr>
        <p:blipFill rotWithShape="1">
          <a:blip r:embed="rId2"/>
          <a:srcRect t="30633" b="23266"/>
          <a:stretch>
            <a:fillRect/>
          </a:stretch>
        </p:blipFill>
        <p:spPr>
          <a:xfrm>
            <a:off x="0" y="1028700"/>
            <a:ext cx="18288003" cy="562201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2"/>
          <p:cNvSpPr txBox="1"/>
          <p:nvPr/>
        </p:nvSpPr>
        <p:spPr>
          <a:xfrm>
            <a:off x="6775109" y="7321278"/>
            <a:ext cx="101385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 picture is worth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 thousand words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33"/>
          <p:cNvGrpSpPr/>
          <p:nvPr/>
        </p:nvGrpSpPr>
        <p:grpSpPr>
          <a:xfrm>
            <a:off x="8679864" y="-253158"/>
            <a:ext cx="9608200" cy="10540225"/>
            <a:chOff x="0" y="-66675"/>
            <a:chExt cx="2530538" cy="2776008"/>
          </a:xfrm>
        </p:grpSpPr>
        <p:sp>
          <p:nvSpPr>
            <p:cNvPr id="517" name="Google Shape;517;p33"/>
            <p:cNvSpPr/>
            <p:nvPr/>
          </p:nvSpPr>
          <p:spPr>
            <a:xfrm>
              <a:off x="0" y="0"/>
              <a:ext cx="2530538" cy="2709333"/>
            </a:xfrm>
            <a:custGeom>
              <a:avLst/>
              <a:gdLst/>
              <a:ahLst/>
              <a:cxnLst/>
              <a:rect l="l" t="t" r="r" b="b"/>
              <a:pathLst>
                <a:path w="2530538" h="2709333" extrusionOk="0">
                  <a:moveTo>
                    <a:pt x="0" y="0"/>
                  </a:moveTo>
                  <a:lnTo>
                    <a:pt x="2530538" y="0"/>
                  </a:lnTo>
                  <a:lnTo>
                    <a:pt x="25305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78D"/>
            </a:solidFill>
            <a:ln>
              <a:noFill/>
            </a:ln>
          </p:spPr>
        </p:sp>
        <p:sp>
          <p:nvSpPr>
            <p:cNvPr id="518" name="Google Shape;518;p3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33"/>
          <p:cNvSpPr txBox="1"/>
          <p:nvPr/>
        </p:nvSpPr>
        <p:spPr>
          <a:xfrm>
            <a:off x="650895" y="7969623"/>
            <a:ext cx="7378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About Us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912505" y="9236448"/>
            <a:ext cx="685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21" name="Google Shape;521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29014" y="888582"/>
            <a:ext cx="8509838" cy="8509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3"/>
          <p:cNvGrpSpPr/>
          <p:nvPr/>
        </p:nvGrpSpPr>
        <p:grpSpPr>
          <a:xfrm>
            <a:off x="0" y="-405631"/>
            <a:ext cx="8679876" cy="5351223"/>
            <a:chOff x="0" y="-66675"/>
            <a:chExt cx="1426743" cy="879600"/>
          </a:xfrm>
        </p:grpSpPr>
        <p:sp>
          <p:nvSpPr>
            <p:cNvPr id="523" name="Google Shape;523;p33"/>
            <p:cNvSpPr/>
            <p:nvPr/>
          </p:nvSpPr>
          <p:spPr>
            <a:xfrm>
              <a:off x="0" y="0"/>
              <a:ext cx="1426743" cy="457803"/>
            </a:xfrm>
            <a:custGeom>
              <a:avLst/>
              <a:gdLst/>
              <a:ahLst/>
              <a:cxnLst/>
              <a:rect l="l" t="t" r="r" b="b"/>
              <a:pathLst>
                <a:path w="1426743" h="457803" extrusionOk="0">
                  <a:moveTo>
                    <a:pt x="0" y="0"/>
                  </a:moveTo>
                  <a:lnTo>
                    <a:pt x="1426743" y="0"/>
                  </a:lnTo>
                  <a:lnTo>
                    <a:pt x="1426743" y="457803"/>
                  </a:lnTo>
                  <a:lnTo>
                    <a:pt x="0" y="457803"/>
                  </a:lnTo>
                  <a:close/>
                </a:path>
              </a:pathLst>
            </a:custGeom>
            <a:solidFill>
              <a:srgbClr val="FDE4A3"/>
            </a:solidFill>
            <a:ln>
              <a:noFill/>
            </a:ln>
          </p:spPr>
        </p:sp>
        <p:sp>
          <p:nvSpPr>
            <p:cNvPr id="524" name="Google Shape;524;p33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33"/>
          <p:cNvSpPr txBox="1"/>
          <p:nvPr/>
        </p:nvSpPr>
        <p:spPr>
          <a:xfrm>
            <a:off x="3144337" y="363081"/>
            <a:ext cx="2391300" cy="20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1" i="0" u="none" strike="noStrike" cap="none">
                <a:solidFill>
                  <a:srgbClr val="00678D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lang="en-US" sz="13460" b="1" i="0" u="none" strike="noStrike" cap="none">
              <a:solidFill>
                <a:srgbClr val="00678D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26" name="Google Shape;526;p33"/>
          <p:cNvPicPr preferRelativeResize="0"/>
          <p:nvPr/>
        </p:nvPicPr>
        <p:blipFill rotWithShape="1">
          <a:blip r:embed="rId2"/>
          <a:srcRect t="12160" b="12167"/>
          <a:stretch>
            <a:fillRect/>
          </a:stretch>
        </p:blipFill>
        <p:spPr>
          <a:xfrm>
            <a:off x="0" y="3070880"/>
            <a:ext cx="8679866" cy="43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 rotWithShape="1">
          <a:blip r:embed="rId3"/>
          <a:srcRect l="7425" t="10050" r="8955" b="73301"/>
          <a:stretch>
            <a:fillRect/>
          </a:stretch>
        </p:blipFill>
        <p:spPr>
          <a:xfrm>
            <a:off x="0" y="2351108"/>
            <a:ext cx="4751573" cy="7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 rotWithShape="1">
          <a:blip r:embed="rId3"/>
          <a:srcRect l="7425" t="10050" r="8955" b="73301"/>
          <a:stretch>
            <a:fillRect/>
          </a:stretch>
        </p:blipFill>
        <p:spPr>
          <a:xfrm>
            <a:off x="3928291" y="2351108"/>
            <a:ext cx="4751573" cy="72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8D"/>
        </a:solidFill>
        <a:effectLst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4"/>
          <p:cNvPicPr preferRelativeResize="0"/>
          <p:nvPr/>
        </p:nvPicPr>
        <p:blipFill rotWithShape="1">
          <a:blip r:embed="rId1"/>
          <a:srcRect l="4748" r="5323" b="9722"/>
          <a:stretch>
            <a:fillRect/>
          </a:stretch>
        </p:blipFill>
        <p:spPr>
          <a:xfrm>
            <a:off x="8734837" y="-268692"/>
            <a:ext cx="5021050" cy="504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 rotWithShape="1">
          <a:blip r:embed="rId2"/>
          <a:srcRect l="7118" t="19191" r="7110"/>
          <a:stretch>
            <a:fillRect/>
          </a:stretch>
        </p:blipFill>
        <p:spPr>
          <a:xfrm>
            <a:off x="0" y="0"/>
            <a:ext cx="873483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/>
        </p:nvSpPr>
        <p:spPr>
          <a:xfrm>
            <a:off x="9420402" y="5866462"/>
            <a:ext cx="8242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History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6" name="Google Shape;536;p34"/>
          <p:cNvSpPr txBox="1"/>
          <p:nvPr/>
        </p:nvSpPr>
        <p:spPr>
          <a:xfrm>
            <a:off x="10440236" y="7421249"/>
            <a:ext cx="62028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Presentations are communication tools that can be used as demonstrations, lectures, speeches, reports, and more. It is mostly presented before an audience.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37" name="Google Shape;537;p34"/>
          <p:cNvPicPr preferRelativeResize="0"/>
          <p:nvPr/>
        </p:nvPicPr>
        <p:blipFill rotWithShape="1">
          <a:blip r:embed="rId3"/>
          <a:srcRect l="8944" r="9141" b="9115"/>
          <a:stretch>
            <a:fillRect/>
          </a:stretch>
        </p:blipFill>
        <p:spPr>
          <a:xfrm>
            <a:off x="13744868" y="-268692"/>
            <a:ext cx="4543133" cy="504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1"/>
          <a:srcRect l="19131" t="1767" r="23794" b="50206"/>
          <a:stretch>
            <a:fillRect/>
          </a:stretch>
        </p:blipFill>
        <p:spPr>
          <a:xfrm>
            <a:off x="1302911" y="4322016"/>
            <a:ext cx="3037038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5"/>
          <p:cNvPicPr preferRelativeResize="0"/>
          <p:nvPr/>
        </p:nvPicPr>
        <p:blipFill rotWithShape="1">
          <a:blip r:embed="rId2"/>
          <a:srcRect l="25776" r="10468" b="19530"/>
          <a:stretch>
            <a:fillRect/>
          </a:stretch>
        </p:blipFill>
        <p:spPr>
          <a:xfrm>
            <a:off x="5518557" y="4322016"/>
            <a:ext cx="3037038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 rotWithShape="1">
          <a:blip r:embed="rId3"/>
          <a:srcRect l="14385" r="29550" b="29238"/>
          <a:stretch>
            <a:fillRect/>
          </a:stretch>
        </p:blipFill>
        <p:spPr>
          <a:xfrm>
            <a:off x="9733304" y="4322016"/>
            <a:ext cx="3037038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 rotWithShape="1">
          <a:blip r:embed="rId4"/>
          <a:srcRect l="14391" t="12555" r="4254" b="18946"/>
          <a:stretch>
            <a:fillRect/>
          </a:stretch>
        </p:blipFill>
        <p:spPr>
          <a:xfrm>
            <a:off x="13948052" y="4322016"/>
            <a:ext cx="3037038" cy="3833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35"/>
          <p:cNvGrpSpPr/>
          <p:nvPr/>
        </p:nvGrpSpPr>
        <p:grpSpPr>
          <a:xfrm>
            <a:off x="0" y="-108496"/>
            <a:ext cx="18288118" cy="3312867"/>
            <a:chOff x="0" y="-28575"/>
            <a:chExt cx="4816592" cy="872519"/>
          </a:xfrm>
        </p:grpSpPr>
        <p:sp>
          <p:nvSpPr>
            <p:cNvPr id="547" name="Google Shape;547;p35"/>
            <p:cNvSpPr/>
            <p:nvPr/>
          </p:nvSpPr>
          <p:spPr>
            <a:xfrm>
              <a:off x="0" y="0"/>
              <a:ext cx="4816592" cy="843944"/>
            </a:xfrm>
            <a:custGeom>
              <a:avLst/>
              <a:gdLst/>
              <a:ahLst/>
              <a:cxnLst/>
              <a:rect l="l" t="t" r="r" b="b"/>
              <a:pathLst>
                <a:path w="4816592" h="843944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43944"/>
                  </a:lnTo>
                  <a:lnTo>
                    <a:pt x="0" y="843944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548" name="Google Shape;548;p3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0" y="-108496"/>
            <a:ext cx="3352192" cy="3312867"/>
            <a:chOff x="0" y="-28575"/>
            <a:chExt cx="882876" cy="872519"/>
          </a:xfrm>
        </p:grpSpPr>
        <p:sp>
          <p:nvSpPr>
            <p:cNvPr id="550" name="Google Shape;550;p35"/>
            <p:cNvSpPr/>
            <p:nvPr/>
          </p:nvSpPr>
          <p:spPr>
            <a:xfrm>
              <a:off x="0" y="0"/>
              <a:ext cx="882876" cy="843944"/>
            </a:xfrm>
            <a:custGeom>
              <a:avLst/>
              <a:gdLst/>
              <a:ahLst/>
              <a:cxnLst/>
              <a:rect l="l" t="t" r="r" b="b"/>
              <a:pathLst>
                <a:path w="882876" h="843944" extrusionOk="0">
                  <a:moveTo>
                    <a:pt x="0" y="0"/>
                  </a:moveTo>
                  <a:lnTo>
                    <a:pt x="882876" y="0"/>
                  </a:lnTo>
                  <a:lnTo>
                    <a:pt x="882876" y="843944"/>
                  </a:lnTo>
                  <a:lnTo>
                    <a:pt x="0" y="843944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551" name="Google Shape;551;p3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5"/>
          <p:cNvGrpSpPr/>
          <p:nvPr/>
        </p:nvGrpSpPr>
        <p:grpSpPr>
          <a:xfrm>
            <a:off x="14935829" y="-108496"/>
            <a:ext cx="3352192" cy="3312867"/>
            <a:chOff x="0" y="-28575"/>
            <a:chExt cx="882876" cy="872519"/>
          </a:xfrm>
        </p:grpSpPr>
        <p:sp>
          <p:nvSpPr>
            <p:cNvPr id="553" name="Google Shape;553;p35"/>
            <p:cNvSpPr/>
            <p:nvPr/>
          </p:nvSpPr>
          <p:spPr>
            <a:xfrm>
              <a:off x="0" y="0"/>
              <a:ext cx="882876" cy="843944"/>
            </a:xfrm>
            <a:custGeom>
              <a:avLst/>
              <a:gdLst/>
              <a:ahLst/>
              <a:cxnLst/>
              <a:rect l="l" t="t" r="r" b="b"/>
              <a:pathLst>
                <a:path w="882876" h="843944" extrusionOk="0">
                  <a:moveTo>
                    <a:pt x="0" y="0"/>
                  </a:moveTo>
                  <a:lnTo>
                    <a:pt x="882876" y="0"/>
                  </a:lnTo>
                  <a:lnTo>
                    <a:pt x="882876" y="843944"/>
                  </a:lnTo>
                  <a:lnTo>
                    <a:pt x="0" y="843944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554" name="Google Shape;554;p3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35"/>
          <p:cNvSpPr txBox="1"/>
          <p:nvPr/>
        </p:nvSpPr>
        <p:spPr>
          <a:xfrm>
            <a:off x="2171684" y="820794"/>
            <a:ext cx="13944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Team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56" name="Google Shape;556;p3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329309" y="51978"/>
            <a:ext cx="2565212" cy="30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06424" y="67289"/>
            <a:ext cx="2539323" cy="300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5"/>
          <p:cNvSpPr txBox="1"/>
          <p:nvPr/>
        </p:nvSpPr>
        <p:spPr>
          <a:xfrm>
            <a:off x="2982803" y="1925701"/>
            <a:ext cx="123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3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9" name="Google Shape;559;p35"/>
          <p:cNvSpPr txBox="1"/>
          <p:nvPr/>
        </p:nvSpPr>
        <p:spPr>
          <a:xfrm>
            <a:off x="1606566" y="84743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rPr>
              <a:t> Name</a:t>
            </a:r>
            <a:endParaRPr lang="en-US" sz="2300" b="1" i="0" u="none" strike="noStrike" cap="none">
              <a:solidFill>
                <a:srgbClr val="19191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0" name="Google Shape;560;p35"/>
          <p:cNvSpPr txBox="1"/>
          <p:nvPr/>
        </p:nvSpPr>
        <p:spPr>
          <a:xfrm>
            <a:off x="1606566" y="88172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B703C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 lang="en-US" sz="2300" b="0" i="0" u="none" strike="noStrike" cap="none">
              <a:solidFill>
                <a:srgbClr val="EB703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1" name="Google Shape;561;p35"/>
          <p:cNvSpPr txBox="1"/>
          <p:nvPr/>
        </p:nvSpPr>
        <p:spPr>
          <a:xfrm>
            <a:off x="5822212" y="84743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rPr>
              <a:t> Name</a:t>
            </a:r>
            <a:endParaRPr lang="en-US" sz="2300" b="1" i="0" u="none" strike="noStrike" cap="none">
              <a:solidFill>
                <a:srgbClr val="19191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2" name="Google Shape;562;p35"/>
          <p:cNvSpPr txBox="1"/>
          <p:nvPr/>
        </p:nvSpPr>
        <p:spPr>
          <a:xfrm>
            <a:off x="5822212" y="88172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B703C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 lang="en-US" sz="2300" b="0" i="0" u="none" strike="noStrike" cap="none">
              <a:solidFill>
                <a:srgbClr val="EB703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3" name="Google Shape;563;p35"/>
          <p:cNvSpPr txBox="1"/>
          <p:nvPr/>
        </p:nvSpPr>
        <p:spPr>
          <a:xfrm>
            <a:off x="10036959" y="84743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rPr>
              <a:t> Name</a:t>
            </a:r>
            <a:endParaRPr lang="en-US" sz="2300" b="1" i="0" u="none" strike="noStrike" cap="none">
              <a:solidFill>
                <a:srgbClr val="19191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4" name="Google Shape;564;p35"/>
          <p:cNvSpPr txBox="1"/>
          <p:nvPr/>
        </p:nvSpPr>
        <p:spPr>
          <a:xfrm>
            <a:off x="10036959" y="88172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B703C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 lang="en-US" sz="2300" b="0" i="0" u="none" strike="noStrike" cap="none">
              <a:solidFill>
                <a:srgbClr val="EB703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5" name="Google Shape;565;p35"/>
          <p:cNvSpPr txBox="1"/>
          <p:nvPr/>
        </p:nvSpPr>
        <p:spPr>
          <a:xfrm>
            <a:off x="14251707" y="84743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191919"/>
                </a:solidFill>
                <a:latin typeface="Josefin Sans"/>
                <a:ea typeface="Josefin Sans"/>
                <a:cs typeface="Josefin Sans"/>
                <a:sym typeface="Josefin Sans"/>
              </a:rPr>
              <a:t> Name</a:t>
            </a:r>
            <a:endParaRPr lang="en-US" sz="2300" b="1" i="0" u="none" strike="noStrike" cap="none">
              <a:solidFill>
                <a:srgbClr val="19191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>
            <a:off x="14251707" y="8817277"/>
            <a:ext cx="242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EB703C"/>
                </a:solidFill>
                <a:latin typeface="Josefin Sans"/>
                <a:ea typeface="Josefin Sans"/>
                <a:cs typeface="Josefin Sans"/>
                <a:sym typeface="Josefin Sans"/>
              </a:rPr>
              <a:t>Title or Position</a:t>
            </a:r>
            <a:endParaRPr lang="en-US" sz="2300" b="0" i="0" u="none" strike="noStrike" cap="none">
              <a:solidFill>
                <a:srgbClr val="EB703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6"/>
          <p:cNvSpPr txBox="1"/>
          <p:nvPr/>
        </p:nvSpPr>
        <p:spPr>
          <a:xfrm>
            <a:off x="1912792" y="5349748"/>
            <a:ext cx="144624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an original statement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or inspiring quote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73" name="Google Shape;573;p36"/>
          <p:cNvSpPr txBox="1"/>
          <p:nvPr/>
        </p:nvSpPr>
        <p:spPr>
          <a:xfrm>
            <a:off x="2741618" y="8120003"/>
            <a:ext cx="1280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— Include a credit, citation, or supporting message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>
            <a:off x="0" y="2636497"/>
            <a:ext cx="6096000" cy="7650503"/>
            <a:chOff x="0" y="-66675"/>
            <a:chExt cx="1625021" cy="2039407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1625021" cy="1972732"/>
            </a:xfrm>
            <a:custGeom>
              <a:avLst/>
              <a:gdLst/>
              <a:ahLst/>
              <a:cxnLst/>
              <a:rect l="l" t="t" r="r" b="b"/>
              <a:pathLst>
                <a:path w="1625021" h="1972732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972732"/>
                  </a:lnTo>
                  <a:lnTo>
                    <a:pt x="0" y="1972732"/>
                  </a:lnTo>
                  <a:close/>
                </a:path>
              </a:pathLst>
            </a:custGeom>
            <a:solidFill>
              <a:srgbClr val="00678D"/>
            </a:solidFill>
            <a:ln>
              <a:noFill/>
            </a:ln>
          </p:spPr>
        </p:sp>
        <p:sp>
          <p:nvSpPr>
            <p:cNvPr id="123" name="Google Shape;123;p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6086475" y="2636497"/>
            <a:ext cx="6096000" cy="7650503"/>
            <a:chOff x="0" y="-66675"/>
            <a:chExt cx="1625021" cy="2039407"/>
          </a:xfrm>
        </p:grpSpPr>
        <p:sp>
          <p:nvSpPr>
            <p:cNvPr id="125" name="Google Shape;125;p15"/>
            <p:cNvSpPr/>
            <p:nvPr/>
          </p:nvSpPr>
          <p:spPr>
            <a:xfrm>
              <a:off x="0" y="0"/>
              <a:ext cx="1625021" cy="1972732"/>
            </a:xfrm>
            <a:custGeom>
              <a:avLst/>
              <a:gdLst/>
              <a:ahLst/>
              <a:cxnLst/>
              <a:rect l="l" t="t" r="r" b="b"/>
              <a:pathLst>
                <a:path w="1625021" h="1972732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972732"/>
                  </a:lnTo>
                  <a:lnTo>
                    <a:pt x="0" y="1972732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126" name="Google Shape;126;p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12172950" y="2636497"/>
            <a:ext cx="6096000" cy="7650503"/>
            <a:chOff x="0" y="-66675"/>
            <a:chExt cx="1625021" cy="2039407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1625021" cy="1972732"/>
            </a:xfrm>
            <a:custGeom>
              <a:avLst/>
              <a:gdLst/>
              <a:ahLst/>
              <a:cxnLst/>
              <a:rect l="l" t="t" r="r" b="b"/>
              <a:pathLst>
                <a:path w="1625021" h="1972732" extrusionOk="0">
                  <a:moveTo>
                    <a:pt x="0" y="0"/>
                  </a:moveTo>
                  <a:lnTo>
                    <a:pt x="1625021" y="0"/>
                  </a:lnTo>
                  <a:lnTo>
                    <a:pt x="1625021" y="1972732"/>
                  </a:lnTo>
                  <a:lnTo>
                    <a:pt x="0" y="1972732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129" name="Google Shape;129;p1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1402337" y="5075807"/>
            <a:ext cx="3291321" cy="3306074"/>
            <a:chOff x="1813" y="0"/>
            <a:chExt cx="809173" cy="812800"/>
          </a:xfrm>
        </p:grpSpPr>
        <p:sp>
          <p:nvSpPr>
            <p:cNvPr id="131" name="Google Shape;131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5"/>
          <p:cNvGrpSpPr/>
          <p:nvPr/>
        </p:nvGrpSpPr>
        <p:grpSpPr>
          <a:xfrm>
            <a:off x="7498337" y="5075807"/>
            <a:ext cx="3291321" cy="3306074"/>
            <a:chOff x="1813" y="0"/>
            <a:chExt cx="809173" cy="812800"/>
          </a:xfrm>
        </p:grpSpPr>
        <p:sp>
          <p:nvSpPr>
            <p:cNvPr id="134" name="Google Shape;134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97739" y="5273749"/>
            <a:ext cx="2900523" cy="29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91069" y="5274203"/>
            <a:ext cx="2905862" cy="290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13570974" y="5075807"/>
            <a:ext cx="3291321" cy="3306074"/>
            <a:chOff x="1813" y="0"/>
            <a:chExt cx="809173" cy="812800"/>
          </a:xfrm>
        </p:grpSpPr>
        <p:sp>
          <p:nvSpPr>
            <p:cNvPr id="139" name="Google Shape;13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766823" y="5273749"/>
            <a:ext cx="2908254" cy="29101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5"/>
          <p:cNvGrpSpPr/>
          <p:nvPr/>
        </p:nvGrpSpPr>
        <p:grpSpPr>
          <a:xfrm>
            <a:off x="0" y="2877092"/>
            <a:ext cx="6542203" cy="668551"/>
            <a:chOff x="0" y="0"/>
            <a:chExt cx="8722937" cy="891401"/>
          </a:xfrm>
        </p:grpSpPr>
        <p:pic>
          <p:nvPicPr>
            <p:cNvPr id="143" name="Google Shape;143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3902264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0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" name="Google Shape;145;p15"/>
          <p:cNvGrpSpPr/>
          <p:nvPr/>
        </p:nvGrpSpPr>
        <p:grpSpPr>
          <a:xfrm>
            <a:off x="5875880" y="2877092"/>
            <a:ext cx="6542203" cy="668551"/>
            <a:chOff x="0" y="0"/>
            <a:chExt cx="8722937" cy="891401"/>
          </a:xfrm>
        </p:grpSpPr>
        <p:pic>
          <p:nvPicPr>
            <p:cNvPr id="146" name="Google Shape;146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3902264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0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15"/>
          <p:cNvGrpSpPr/>
          <p:nvPr/>
        </p:nvGrpSpPr>
        <p:grpSpPr>
          <a:xfrm>
            <a:off x="11726747" y="2877092"/>
            <a:ext cx="6542203" cy="668551"/>
            <a:chOff x="0" y="0"/>
            <a:chExt cx="8722937" cy="891401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3902264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4"/>
            <a:srcRect l="6915" t="10700" r="6840" b="64167"/>
            <a:stretch>
              <a:fillRect/>
            </a:stretch>
          </p:blipFill>
          <p:spPr>
            <a:xfrm>
              <a:off x="0" y="0"/>
              <a:ext cx="4820673" cy="891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5"/>
          <p:cNvGrpSpPr/>
          <p:nvPr/>
        </p:nvGrpSpPr>
        <p:grpSpPr>
          <a:xfrm>
            <a:off x="0" y="-108496"/>
            <a:ext cx="18287996" cy="3194597"/>
            <a:chOff x="0" y="-28575"/>
            <a:chExt cx="4816592" cy="841375"/>
          </a:xfrm>
        </p:grpSpPr>
        <p:sp>
          <p:nvSpPr>
            <p:cNvPr id="152" name="Google Shape;152;p15"/>
            <p:cNvSpPr/>
            <p:nvPr/>
          </p:nvSpPr>
          <p:spPr>
            <a:xfrm>
              <a:off x="0" y="0"/>
              <a:ext cx="4816592" cy="760261"/>
            </a:xfrm>
            <a:custGeom>
              <a:avLst/>
              <a:gdLst/>
              <a:ahLst/>
              <a:cxnLst/>
              <a:rect l="l" t="t" r="r" b="b"/>
              <a:pathLst>
                <a:path w="4816592" h="76026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60261"/>
                  </a:lnTo>
                  <a:lnTo>
                    <a:pt x="0" y="760261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</p:spPr>
        </p:sp>
        <p:sp>
          <p:nvSpPr>
            <p:cNvPr id="153" name="Google Shape;153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5"/>
          <p:cNvSpPr txBox="1"/>
          <p:nvPr/>
        </p:nvSpPr>
        <p:spPr>
          <a:xfrm>
            <a:off x="7490963" y="4283149"/>
            <a:ext cx="330607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Services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7490963" y="8769596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1394963" y="4283149"/>
            <a:ext cx="3306074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1394963" y="8769596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you want to discuss.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13323711" y="4283149"/>
            <a:ext cx="379447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About Us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3567913" y="8769596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890224" y="1123950"/>
            <a:ext cx="16507551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EB703C"/>
                </a:solidFill>
                <a:latin typeface="Josefin Sans"/>
                <a:ea typeface="Josefin Sans"/>
                <a:cs typeface="Josefin Sans"/>
                <a:sym typeface="Josefin Sans"/>
              </a:rPr>
              <a:t>TABLE OF CONTENTS</a:t>
            </a:r>
            <a:endParaRPr lang="en-US" sz="6500" b="1" i="0" u="none" strike="noStrike" cap="none">
              <a:solidFill>
                <a:srgbClr val="EB703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678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>
            <a:off x="9854214" y="-253157"/>
            <a:ext cx="8433786" cy="10540157"/>
            <a:chOff x="0" y="-66675"/>
            <a:chExt cx="2221244" cy="2776008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0"/>
              <a:ext cx="2221244" cy="2709333"/>
            </a:xfrm>
            <a:custGeom>
              <a:avLst/>
              <a:gdLst/>
              <a:ahLst/>
              <a:cxnLst/>
              <a:rect l="l" t="t" r="r" b="b"/>
              <a:pathLst>
                <a:path w="2221244" h="2709333" extrusionOk="0">
                  <a:moveTo>
                    <a:pt x="0" y="0"/>
                  </a:moveTo>
                  <a:lnTo>
                    <a:pt x="2221244" y="0"/>
                  </a:lnTo>
                  <a:lnTo>
                    <a:pt x="22212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167" name="Google Shape;167;p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16"/>
          <p:cNvPicPr preferRelativeResize="0"/>
          <p:nvPr/>
        </p:nvPicPr>
        <p:blipFill rotWithShape="1">
          <a:blip r:embed="rId1"/>
          <a:srcRect l="779" t="10516" r="1555"/>
          <a:stretch>
            <a:fillRect/>
          </a:stretch>
        </p:blipFill>
        <p:spPr>
          <a:xfrm>
            <a:off x="9854214" y="0"/>
            <a:ext cx="84337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2285" y="1201008"/>
            <a:ext cx="7884985" cy="788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9854214" y="7581042"/>
            <a:ext cx="8433786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10643680" y="9085234"/>
            <a:ext cx="685485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2875512" y="5770534"/>
            <a:ext cx="239119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lang="en-US" sz="1346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7"/>
          <p:cNvGrpSpPr/>
          <p:nvPr/>
        </p:nvGrpSpPr>
        <p:grpSpPr>
          <a:xfrm>
            <a:off x="10450480" y="-253158"/>
            <a:ext cx="7837572" cy="3493718"/>
            <a:chOff x="0" y="-66675"/>
            <a:chExt cx="2064203" cy="920150"/>
          </a:xfrm>
        </p:grpSpPr>
        <p:sp>
          <p:nvSpPr>
            <p:cNvPr id="179" name="Google Shape;179;p17"/>
            <p:cNvSpPr/>
            <p:nvPr/>
          </p:nvSpPr>
          <p:spPr>
            <a:xfrm>
              <a:off x="0" y="0"/>
              <a:ext cx="2064203" cy="853475"/>
            </a:xfrm>
            <a:custGeom>
              <a:avLst/>
              <a:gdLst/>
              <a:ahLst/>
              <a:cxnLst/>
              <a:rect l="l" t="t" r="r" b="b"/>
              <a:pathLst>
                <a:path w="2064203" h="853475" extrusionOk="0">
                  <a:moveTo>
                    <a:pt x="0" y="0"/>
                  </a:moveTo>
                  <a:lnTo>
                    <a:pt x="2064203" y="0"/>
                  </a:lnTo>
                  <a:lnTo>
                    <a:pt x="2064203" y="853475"/>
                  </a:lnTo>
                  <a:lnTo>
                    <a:pt x="0" y="853475"/>
                  </a:lnTo>
                  <a:close/>
                </a:path>
              </a:pathLst>
            </a:custGeom>
            <a:solidFill>
              <a:srgbClr val="FDE4A3"/>
            </a:solidFill>
            <a:ln>
              <a:noFill/>
            </a:ln>
          </p:spPr>
        </p:sp>
        <p:sp>
          <p:nvSpPr>
            <p:cNvPr id="180" name="Google Shape;180;p17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0" y="6227915"/>
            <a:ext cx="10450550" cy="4059110"/>
            <a:chOff x="0" y="-66675"/>
            <a:chExt cx="2752390" cy="1069059"/>
          </a:xfrm>
        </p:grpSpPr>
        <p:sp>
          <p:nvSpPr>
            <p:cNvPr id="182" name="Google Shape;182;p17"/>
            <p:cNvSpPr/>
            <p:nvPr/>
          </p:nvSpPr>
          <p:spPr>
            <a:xfrm>
              <a:off x="0" y="0"/>
              <a:ext cx="2752390" cy="1002384"/>
            </a:xfrm>
            <a:custGeom>
              <a:avLst/>
              <a:gdLst/>
              <a:ahLst/>
              <a:cxnLst/>
              <a:rect l="l" t="t" r="r" b="b"/>
              <a:pathLst>
                <a:path w="2752390" h="1002384" extrusionOk="0">
                  <a:moveTo>
                    <a:pt x="0" y="0"/>
                  </a:moveTo>
                  <a:lnTo>
                    <a:pt x="2752390" y="0"/>
                  </a:lnTo>
                  <a:lnTo>
                    <a:pt x="2752390" y="1002384"/>
                  </a:lnTo>
                  <a:lnTo>
                    <a:pt x="0" y="1002384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183" name="Google Shape;183;p17"/>
            <p:cNvSpPr txBox="1"/>
            <p:nvPr/>
          </p:nvSpPr>
          <p:spPr>
            <a:xfrm>
              <a:off x="0" y="-66675"/>
              <a:ext cx="8127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7"/>
          <p:cNvSpPr txBox="1"/>
          <p:nvPr/>
        </p:nvSpPr>
        <p:spPr>
          <a:xfrm>
            <a:off x="10450480" y="753493"/>
            <a:ext cx="78375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 To</a:t>
            </a:r>
            <a:endParaRPr lang="en-US" sz="65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Presentation</a:t>
            </a:r>
            <a:endParaRPr lang="en-US" sz="65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2"/>
          <a:srcRect l="5689" r="5689"/>
          <a:stretch>
            <a:fillRect/>
          </a:stretch>
        </p:blipFill>
        <p:spPr>
          <a:xfrm>
            <a:off x="0" y="0"/>
            <a:ext cx="10450482" cy="78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/>
        </p:nvSpPr>
        <p:spPr>
          <a:xfrm>
            <a:off x="50626" y="8634730"/>
            <a:ext cx="103491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I'm Rain, and I'll be sharing with you my beautiful ideas.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Follow me at @reallygreatsite to learn more.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45539" y="4798006"/>
            <a:ext cx="5624263" cy="562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2"/>
          <a:srcRect b="5052"/>
          <a:stretch>
            <a:fillRect/>
          </a:stretch>
        </p:blipFill>
        <p:spPr>
          <a:xfrm>
            <a:off x="-488000" y="-534410"/>
            <a:ext cx="5466724" cy="548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8"/>
          <p:cNvGrpSpPr/>
          <p:nvPr/>
        </p:nvGrpSpPr>
        <p:grpSpPr>
          <a:xfrm>
            <a:off x="11802383" y="-253157"/>
            <a:ext cx="6495142" cy="4567071"/>
            <a:chOff x="0" y="-66675"/>
            <a:chExt cx="1710655" cy="1202850"/>
          </a:xfrm>
        </p:grpSpPr>
        <p:sp>
          <p:nvSpPr>
            <p:cNvPr id="194" name="Google Shape;194;p18"/>
            <p:cNvSpPr/>
            <p:nvPr/>
          </p:nvSpPr>
          <p:spPr>
            <a:xfrm>
              <a:off x="0" y="0"/>
              <a:ext cx="1710655" cy="1136175"/>
            </a:xfrm>
            <a:custGeom>
              <a:avLst/>
              <a:gdLst/>
              <a:ahLst/>
              <a:cxnLst/>
              <a:rect l="l" t="t" r="r" b="b"/>
              <a:pathLst>
                <a:path w="1710655" h="1136175" extrusionOk="0">
                  <a:moveTo>
                    <a:pt x="0" y="0"/>
                  </a:moveTo>
                  <a:lnTo>
                    <a:pt x="1710655" y="0"/>
                  </a:lnTo>
                  <a:lnTo>
                    <a:pt x="1710655" y="1136175"/>
                  </a:lnTo>
                  <a:lnTo>
                    <a:pt x="0" y="1136175"/>
                  </a:lnTo>
                  <a:close/>
                </a:path>
              </a:pathLst>
            </a:custGeom>
            <a:solidFill>
              <a:srgbClr val="FDE4A3"/>
            </a:solidFill>
            <a:ln>
              <a:noFill/>
            </a:ln>
          </p:spPr>
        </p:sp>
        <p:sp>
          <p:nvSpPr>
            <p:cNvPr id="195" name="Google Shape;195;p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" name="Google Shape;196;p18"/>
          <p:cNvPicPr preferRelativeResize="0"/>
          <p:nvPr/>
        </p:nvPicPr>
        <p:blipFill rotWithShape="1">
          <a:blip r:embed="rId3"/>
          <a:srcRect l="14135" r="38101"/>
          <a:stretch>
            <a:fillRect/>
          </a:stretch>
        </p:blipFill>
        <p:spPr>
          <a:xfrm>
            <a:off x="4670846" y="0"/>
            <a:ext cx="737008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12040933" y="1312043"/>
            <a:ext cx="6256592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Our</a:t>
            </a:r>
            <a:endParaRPr lang="en-US" sz="65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00A678"/>
                </a:solidFill>
                <a:latin typeface="Josefin Sans"/>
                <a:ea typeface="Josefin Sans"/>
                <a:cs typeface="Josefin Sans"/>
                <a:sym typeface="Josefin Sans"/>
              </a:rPr>
              <a:t>Company</a:t>
            </a:r>
            <a:endParaRPr lang="en-US" sz="6500" b="1" i="0" u="none" strike="noStrike" cap="none">
              <a:solidFill>
                <a:srgbClr val="00A67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2877166" y="7693406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What we do? 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12877166" y="5426390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Who we are?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2877166" y="6248985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Briefly elaborate on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you want to discuss.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12877166" y="8515985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Briefly elaborate on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what you want to discuss. 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/>
          <p:cNvGrpSpPr/>
          <p:nvPr/>
        </p:nvGrpSpPr>
        <p:grpSpPr>
          <a:xfrm>
            <a:off x="0" y="-762885"/>
            <a:ext cx="9299922" cy="10062812"/>
            <a:chOff x="0" y="-66675"/>
            <a:chExt cx="812800" cy="879475"/>
          </a:xfrm>
        </p:grpSpPr>
        <p:sp>
          <p:nvSpPr>
            <p:cNvPr id="207" name="Google Shape;207;p19"/>
            <p:cNvSpPr/>
            <p:nvPr/>
          </p:nvSpPr>
          <p:spPr>
            <a:xfrm>
              <a:off x="0" y="0"/>
              <a:ext cx="800427" cy="449957"/>
            </a:xfrm>
            <a:custGeom>
              <a:avLst/>
              <a:gdLst/>
              <a:ahLst/>
              <a:cxnLst/>
              <a:rect l="l" t="t" r="r" b="b"/>
              <a:pathLst>
                <a:path w="800427" h="449957" extrusionOk="0">
                  <a:moveTo>
                    <a:pt x="0" y="0"/>
                  </a:moveTo>
                  <a:lnTo>
                    <a:pt x="800427" y="0"/>
                  </a:lnTo>
                  <a:lnTo>
                    <a:pt x="800427" y="449957"/>
                  </a:lnTo>
                  <a:lnTo>
                    <a:pt x="0" y="449957"/>
                  </a:lnTo>
                  <a:close/>
                </a:path>
              </a:pathLst>
            </a:custGeom>
            <a:solidFill>
              <a:srgbClr val="63CDD7"/>
            </a:solidFill>
            <a:ln>
              <a:noFill/>
            </a:ln>
          </p:spPr>
        </p:sp>
        <p:sp>
          <p:nvSpPr>
            <p:cNvPr id="208" name="Google Shape;208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0" y="4375779"/>
            <a:ext cx="9299922" cy="10062812"/>
            <a:chOff x="0" y="-66675"/>
            <a:chExt cx="812800" cy="879475"/>
          </a:xfrm>
        </p:grpSpPr>
        <p:sp>
          <p:nvSpPr>
            <p:cNvPr id="210" name="Google Shape;210;p19"/>
            <p:cNvSpPr/>
            <p:nvPr/>
          </p:nvSpPr>
          <p:spPr>
            <a:xfrm>
              <a:off x="0" y="0"/>
              <a:ext cx="800427" cy="449957"/>
            </a:xfrm>
            <a:custGeom>
              <a:avLst/>
              <a:gdLst/>
              <a:ahLst/>
              <a:cxnLst/>
              <a:rect l="l" t="t" r="r" b="b"/>
              <a:pathLst>
                <a:path w="800427" h="449957" extrusionOk="0">
                  <a:moveTo>
                    <a:pt x="0" y="0"/>
                  </a:moveTo>
                  <a:lnTo>
                    <a:pt x="800427" y="0"/>
                  </a:lnTo>
                  <a:lnTo>
                    <a:pt x="800427" y="449957"/>
                  </a:lnTo>
                  <a:lnTo>
                    <a:pt x="0" y="449957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211" name="Google Shape;211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9"/>
          <p:cNvGrpSpPr/>
          <p:nvPr/>
        </p:nvGrpSpPr>
        <p:grpSpPr>
          <a:xfrm>
            <a:off x="9129648" y="-762885"/>
            <a:ext cx="9299922" cy="10062812"/>
            <a:chOff x="0" y="-66675"/>
            <a:chExt cx="812800" cy="879475"/>
          </a:xfrm>
        </p:grpSpPr>
        <p:sp>
          <p:nvSpPr>
            <p:cNvPr id="213" name="Google Shape;213;p19"/>
            <p:cNvSpPr/>
            <p:nvPr/>
          </p:nvSpPr>
          <p:spPr>
            <a:xfrm>
              <a:off x="0" y="0"/>
              <a:ext cx="800427" cy="449957"/>
            </a:xfrm>
            <a:custGeom>
              <a:avLst/>
              <a:gdLst/>
              <a:ahLst/>
              <a:cxnLst/>
              <a:rect l="l" t="t" r="r" b="b"/>
              <a:pathLst>
                <a:path w="800427" h="449957" extrusionOk="0">
                  <a:moveTo>
                    <a:pt x="0" y="0"/>
                  </a:moveTo>
                  <a:lnTo>
                    <a:pt x="800427" y="0"/>
                  </a:lnTo>
                  <a:lnTo>
                    <a:pt x="800427" y="449957"/>
                  </a:lnTo>
                  <a:lnTo>
                    <a:pt x="0" y="449957"/>
                  </a:lnTo>
                  <a:close/>
                </a:path>
              </a:pathLst>
            </a:custGeom>
            <a:solidFill>
              <a:srgbClr val="F493AE"/>
            </a:solidFill>
            <a:ln>
              <a:noFill/>
            </a:ln>
          </p:spPr>
        </p:sp>
        <p:sp>
          <p:nvSpPr>
            <p:cNvPr id="214" name="Google Shape;214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9"/>
          <p:cNvGrpSpPr/>
          <p:nvPr/>
        </p:nvGrpSpPr>
        <p:grpSpPr>
          <a:xfrm>
            <a:off x="9129648" y="4375779"/>
            <a:ext cx="9299922" cy="10062812"/>
            <a:chOff x="0" y="-66675"/>
            <a:chExt cx="812800" cy="879475"/>
          </a:xfrm>
        </p:grpSpPr>
        <p:sp>
          <p:nvSpPr>
            <p:cNvPr id="216" name="Google Shape;216;p19"/>
            <p:cNvSpPr/>
            <p:nvPr/>
          </p:nvSpPr>
          <p:spPr>
            <a:xfrm>
              <a:off x="0" y="0"/>
              <a:ext cx="800427" cy="449957"/>
            </a:xfrm>
            <a:custGeom>
              <a:avLst/>
              <a:gdLst/>
              <a:ahLst/>
              <a:cxnLst/>
              <a:rect l="l" t="t" r="r" b="b"/>
              <a:pathLst>
                <a:path w="800427" h="449957" extrusionOk="0">
                  <a:moveTo>
                    <a:pt x="0" y="0"/>
                  </a:moveTo>
                  <a:lnTo>
                    <a:pt x="800427" y="0"/>
                  </a:lnTo>
                  <a:lnTo>
                    <a:pt x="800427" y="449957"/>
                  </a:lnTo>
                  <a:lnTo>
                    <a:pt x="0" y="449957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217" name="Google Shape;217;p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19"/>
          <p:cNvPicPr preferRelativeResize="0"/>
          <p:nvPr/>
        </p:nvPicPr>
        <p:blipFill rotWithShape="1">
          <a:blip r:embed="rId1"/>
          <a:srcRect l="9293" t="9008" r="75679" b="4377"/>
          <a:stretch>
            <a:fillRect/>
          </a:stretch>
        </p:blipFill>
        <p:spPr>
          <a:xfrm>
            <a:off x="17432895" y="0"/>
            <a:ext cx="864630" cy="527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9"/>
          <p:cNvGrpSpPr/>
          <p:nvPr/>
        </p:nvGrpSpPr>
        <p:grpSpPr>
          <a:xfrm>
            <a:off x="2539931" y="2600842"/>
            <a:ext cx="4933588" cy="4955702"/>
            <a:chOff x="1813" y="0"/>
            <a:chExt cx="809173" cy="812800"/>
          </a:xfrm>
        </p:grpSpPr>
        <p:sp>
          <p:nvSpPr>
            <p:cNvPr id="220" name="Google Shape;220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6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" name="Google Shape;222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17772" y="2600842"/>
            <a:ext cx="4955702" cy="495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92983" y="4120938"/>
            <a:ext cx="2427490" cy="1915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/>
        </p:nvSpPr>
        <p:spPr>
          <a:xfrm>
            <a:off x="855105" y="947996"/>
            <a:ext cx="8303247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MISSION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2714666" y="8435467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Enter your grand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vision statement!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11003561" y="8444992"/>
            <a:ext cx="4584125" cy="71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Enter your grand</a:t>
            </a:r>
            <a:endParaRPr lang="en-US" sz="23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vision statement!</a:t>
            </a:r>
            <a:endParaRPr lang="en-US" sz="23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9158352" y="947996"/>
            <a:ext cx="8274543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VISION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4"/>
          <a:srcRect l="9490" t="5360" r="71481" b="4979"/>
          <a:stretch>
            <a:fillRect/>
          </a:stretch>
        </p:blipFill>
        <p:spPr>
          <a:xfrm>
            <a:off x="0" y="1028700"/>
            <a:ext cx="826594" cy="411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1"/>
          <a:srcRect l="9293" t="9008" r="75679" b="4377"/>
          <a:stretch>
            <a:fillRect/>
          </a:stretch>
        </p:blipFill>
        <p:spPr>
          <a:xfrm>
            <a:off x="-3597" y="5138664"/>
            <a:ext cx="848119" cy="517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4"/>
          <a:srcRect l="9490" t="5360" r="70825" b="29794"/>
          <a:stretch>
            <a:fillRect/>
          </a:stretch>
        </p:blipFill>
        <p:spPr>
          <a:xfrm>
            <a:off x="0" y="-1829547"/>
            <a:ext cx="855105" cy="297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4"/>
          <a:srcRect l="9490" t="5360" r="70825" b="29794"/>
          <a:stretch>
            <a:fillRect/>
          </a:stretch>
        </p:blipFill>
        <p:spPr>
          <a:xfrm>
            <a:off x="17432895" y="5148336"/>
            <a:ext cx="855105" cy="297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 rotWithShape="1">
          <a:blip r:embed="rId4"/>
          <a:srcRect l="9490" t="5360" r="70825" b="29794"/>
          <a:stretch>
            <a:fillRect/>
          </a:stretch>
        </p:blipFill>
        <p:spPr>
          <a:xfrm>
            <a:off x="17432895" y="8127799"/>
            <a:ext cx="855105" cy="297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DD7"/>
        </a:solidFill>
        <a:effectLst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0"/>
          <p:cNvGrpSpPr/>
          <p:nvPr/>
        </p:nvGrpSpPr>
        <p:grpSpPr>
          <a:xfrm>
            <a:off x="-526692" y="4825536"/>
            <a:ext cx="19341384" cy="5461464"/>
            <a:chOff x="0" y="-66675"/>
            <a:chExt cx="5094027" cy="1438410"/>
          </a:xfrm>
        </p:grpSpPr>
        <p:sp>
          <p:nvSpPr>
            <p:cNvPr id="238" name="Google Shape;238;p20"/>
            <p:cNvSpPr/>
            <p:nvPr/>
          </p:nvSpPr>
          <p:spPr>
            <a:xfrm>
              <a:off x="0" y="0"/>
              <a:ext cx="5094027" cy="1371735"/>
            </a:xfrm>
            <a:custGeom>
              <a:avLst/>
              <a:gdLst/>
              <a:ahLst/>
              <a:cxnLst/>
              <a:rect l="l" t="t" r="r" b="b"/>
              <a:pathLst>
                <a:path w="5094027" h="1371735" extrusionOk="0">
                  <a:moveTo>
                    <a:pt x="0" y="0"/>
                  </a:moveTo>
                  <a:lnTo>
                    <a:pt x="5094027" y="0"/>
                  </a:lnTo>
                  <a:lnTo>
                    <a:pt x="5094027" y="1371735"/>
                  </a:lnTo>
                  <a:lnTo>
                    <a:pt x="0" y="1371735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239" name="Google Shape;239;p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0" name="Google Shape;240;p20"/>
          <p:cNvPicPr preferRelativeResize="0"/>
          <p:nvPr/>
        </p:nvPicPr>
        <p:blipFill rotWithShape="1">
          <a:blip r:embed="rId1"/>
          <a:srcRect l="11075"/>
          <a:stretch>
            <a:fillRect/>
          </a:stretch>
        </p:blipFill>
        <p:spPr>
          <a:xfrm>
            <a:off x="15447364" y="-414066"/>
            <a:ext cx="3220552" cy="46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1"/>
          <a:srcRect l="11075"/>
          <a:stretch>
            <a:fillRect/>
          </a:stretch>
        </p:blipFill>
        <p:spPr>
          <a:xfrm flipH="1">
            <a:off x="-356670" y="-414066"/>
            <a:ext cx="3220552" cy="467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2"/>
          <a:srcRect l="8282" t="59725" r="123" b="11375"/>
          <a:stretch>
            <a:fillRect/>
          </a:stretch>
        </p:blipFill>
        <p:spPr>
          <a:xfrm>
            <a:off x="0" y="2530139"/>
            <a:ext cx="18288000" cy="384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49365" y="5522643"/>
            <a:ext cx="2352884" cy="235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028619" y="5522643"/>
            <a:ext cx="2308549" cy="23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087317" y="5522643"/>
            <a:ext cx="2349751" cy="235288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/>
          <p:nvPr/>
        </p:nvSpPr>
        <p:spPr>
          <a:xfrm>
            <a:off x="4200683" y="806114"/>
            <a:ext cx="9886634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Add a Timeline Page</a:t>
            </a:r>
            <a:endParaRPr lang="en-US" sz="65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1343345" y="8278521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Add a main point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5421131" y="8278521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Add a main point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9500431" y="8278521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Add a main point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3579730" y="8278521"/>
            <a:ext cx="3364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Add a main point</a:t>
            </a:r>
            <a:endParaRPr lang="en-US" sz="3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343345" y="8920125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421131" y="8920125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9500431" y="8920125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3579730" y="8920125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you want to discuss.</a:t>
            </a:r>
            <a:endParaRPr lang="en-US" sz="2300" b="0" i="0" u="none" strike="noStrike" cap="non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27151" y="5522643"/>
            <a:ext cx="2352884" cy="235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4E5"/>
        </a:solidFill>
        <a:effectLst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1"/>
          <p:cNvGrpSpPr/>
          <p:nvPr/>
        </p:nvGrpSpPr>
        <p:grpSpPr>
          <a:xfrm>
            <a:off x="8529797" y="-253157"/>
            <a:ext cx="9758203" cy="4144462"/>
            <a:chOff x="0" y="-66675"/>
            <a:chExt cx="2570062" cy="1091545"/>
          </a:xfrm>
        </p:grpSpPr>
        <p:sp>
          <p:nvSpPr>
            <p:cNvPr id="261" name="Google Shape;261;p21"/>
            <p:cNvSpPr/>
            <p:nvPr/>
          </p:nvSpPr>
          <p:spPr>
            <a:xfrm>
              <a:off x="0" y="0"/>
              <a:ext cx="2570062" cy="1024870"/>
            </a:xfrm>
            <a:custGeom>
              <a:avLst/>
              <a:gdLst/>
              <a:ahLst/>
              <a:cxnLst/>
              <a:rect l="l" t="t" r="r" b="b"/>
              <a:pathLst>
                <a:path w="2570062" h="1024870" extrusionOk="0">
                  <a:moveTo>
                    <a:pt x="0" y="0"/>
                  </a:moveTo>
                  <a:lnTo>
                    <a:pt x="2570062" y="0"/>
                  </a:lnTo>
                  <a:lnTo>
                    <a:pt x="2570062" y="1024870"/>
                  </a:lnTo>
                  <a:lnTo>
                    <a:pt x="0" y="1024870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262" name="Google Shape;262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3" name="Google Shape;263;p21"/>
          <p:cNvPicPr preferRelativeResize="0"/>
          <p:nvPr/>
        </p:nvPicPr>
        <p:blipFill rotWithShape="1">
          <a:blip r:embed="rId1"/>
          <a:srcRect l="4620" t="4523" r="4645" b="4704"/>
          <a:stretch>
            <a:fillRect/>
          </a:stretch>
        </p:blipFill>
        <p:spPr>
          <a:xfrm>
            <a:off x="13993224" y="-183283"/>
            <a:ext cx="4485276" cy="474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2"/>
          <a:srcRect l="5772" t="5838" r="5295" b="5131"/>
          <a:stretch>
            <a:fillRect/>
          </a:stretch>
        </p:blipFill>
        <p:spPr>
          <a:xfrm>
            <a:off x="-103296" y="0"/>
            <a:ext cx="3121205" cy="403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3"/>
          <a:srcRect l="4839" t="7774" r="7375" b="7347"/>
          <a:stretch>
            <a:fillRect/>
          </a:stretch>
        </p:blipFill>
        <p:spPr>
          <a:xfrm>
            <a:off x="3017909" y="0"/>
            <a:ext cx="5540771" cy="4129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1"/>
          <p:cNvGrpSpPr/>
          <p:nvPr/>
        </p:nvGrpSpPr>
        <p:grpSpPr>
          <a:xfrm>
            <a:off x="0" y="3535631"/>
            <a:ext cx="8590772" cy="4556539"/>
            <a:chOff x="0" y="-66675"/>
            <a:chExt cx="2262590" cy="1200076"/>
          </a:xfrm>
        </p:grpSpPr>
        <p:sp>
          <p:nvSpPr>
            <p:cNvPr id="267" name="Google Shape;267;p21"/>
            <p:cNvSpPr/>
            <p:nvPr/>
          </p:nvSpPr>
          <p:spPr>
            <a:xfrm>
              <a:off x="0" y="0"/>
              <a:ext cx="2262590" cy="1133401"/>
            </a:xfrm>
            <a:custGeom>
              <a:avLst/>
              <a:gdLst/>
              <a:ahLst/>
              <a:cxnLst/>
              <a:rect l="l" t="t" r="r" b="b"/>
              <a:pathLst>
                <a:path w="2262590" h="1133401" extrusionOk="0">
                  <a:moveTo>
                    <a:pt x="0" y="0"/>
                  </a:moveTo>
                  <a:lnTo>
                    <a:pt x="2262590" y="0"/>
                  </a:lnTo>
                  <a:lnTo>
                    <a:pt x="2262590" y="1133401"/>
                  </a:lnTo>
                  <a:lnTo>
                    <a:pt x="0" y="1133401"/>
                  </a:lnTo>
                  <a:close/>
                </a:path>
              </a:pathLst>
            </a:custGeom>
            <a:solidFill>
              <a:srgbClr val="EB703C"/>
            </a:solidFill>
            <a:ln>
              <a:noFill/>
            </a:ln>
          </p:spPr>
        </p:sp>
        <p:sp>
          <p:nvSpPr>
            <p:cNvPr id="268" name="Google Shape;268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21"/>
          <p:cNvGrpSpPr/>
          <p:nvPr/>
        </p:nvGrpSpPr>
        <p:grpSpPr>
          <a:xfrm>
            <a:off x="0" y="7819793"/>
            <a:ext cx="8590772" cy="3339258"/>
            <a:chOff x="0" y="-66675"/>
            <a:chExt cx="2262590" cy="879475"/>
          </a:xfrm>
        </p:grpSpPr>
        <p:sp>
          <p:nvSpPr>
            <p:cNvPr id="270" name="Google Shape;270;p21"/>
            <p:cNvSpPr/>
            <p:nvPr/>
          </p:nvSpPr>
          <p:spPr>
            <a:xfrm>
              <a:off x="0" y="0"/>
              <a:ext cx="2262590" cy="583124"/>
            </a:xfrm>
            <a:custGeom>
              <a:avLst/>
              <a:gdLst/>
              <a:ahLst/>
              <a:cxnLst/>
              <a:rect l="l" t="t" r="r" b="b"/>
              <a:pathLst>
                <a:path w="2262590" h="583124" extrusionOk="0">
                  <a:moveTo>
                    <a:pt x="0" y="0"/>
                  </a:moveTo>
                  <a:lnTo>
                    <a:pt x="2262590" y="0"/>
                  </a:lnTo>
                  <a:lnTo>
                    <a:pt x="2262590" y="583124"/>
                  </a:lnTo>
                  <a:lnTo>
                    <a:pt x="0" y="583124"/>
                  </a:lnTo>
                  <a:close/>
                </a:path>
              </a:pathLst>
            </a:custGeom>
            <a:solidFill>
              <a:srgbClr val="00A678"/>
            </a:solidFill>
            <a:ln>
              <a:noFill/>
            </a:ln>
          </p:spPr>
        </p:sp>
        <p:sp>
          <p:nvSpPr>
            <p:cNvPr id="271" name="Google Shape;271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8558680" y="3535631"/>
            <a:ext cx="9919820" cy="7150180"/>
            <a:chOff x="0" y="-66675"/>
            <a:chExt cx="2612628" cy="1883175"/>
          </a:xfrm>
        </p:grpSpPr>
        <p:sp>
          <p:nvSpPr>
            <p:cNvPr id="273" name="Google Shape;273;p21"/>
            <p:cNvSpPr/>
            <p:nvPr/>
          </p:nvSpPr>
          <p:spPr>
            <a:xfrm>
              <a:off x="0" y="0"/>
              <a:ext cx="2612628" cy="1816500"/>
            </a:xfrm>
            <a:custGeom>
              <a:avLst/>
              <a:gdLst/>
              <a:ahLst/>
              <a:cxnLst/>
              <a:rect l="l" t="t" r="r" b="b"/>
              <a:pathLst>
                <a:path w="2612628" h="1816500" extrusionOk="0">
                  <a:moveTo>
                    <a:pt x="0" y="0"/>
                  </a:moveTo>
                  <a:lnTo>
                    <a:pt x="2612628" y="0"/>
                  </a:lnTo>
                  <a:lnTo>
                    <a:pt x="2612628" y="1816500"/>
                  </a:lnTo>
                  <a:lnTo>
                    <a:pt x="0" y="1816500"/>
                  </a:lnTo>
                  <a:close/>
                </a:path>
              </a:pathLst>
            </a:custGeom>
            <a:solidFill>
              <a:srgbClr val="DFE4E5"/>
            </a:solidFill>
            <a:ln>
              <a:noFill/>
            </a:ln>
          </p:spPr>
        </p:sp>
        <p:sp>
          <p:nvSpPr>
            <p:cNvPr id="274" name="Google Shape;274;p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810231" y="4449202"/>
            <a:ext cx="5226218" cy="522621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568640" y="5301175"/>
            <a:ext cx="7378075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Our Services</a:t>
            </a:r>
            <a:endParaRPr lang="en-US" sz="800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830251" y="8982710"/>
            <a:ext cx="685485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Elaborate on what you want to discuss. </a:t>
            </a:r>
            <a:endParaRPr lang="en-US" sz="2300" b="0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10080357" y="980055"/>
            <a:ext cx="2391190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0" b="1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lang="en-US" sz="13460" b="1" i="0" u="none" strike="noStrike" cap="none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3729</Words>
  <Application>WPS 表格</Application>
  <PresentationFormat/>
  <Paragraphs>337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Arial</vt:lpstr>
      <vt:lpstr>Calibri</vt:lpstr>
      <vt:lpstr>Helvetica Neue</vt:lpstr>
      <vt:lpstr>Josefin Sans</vt:lpstr>
      <vt:lpstr>微软雅黑</vt:lpstr>
      <vt:lpstr>汉仪旗黑</vt:lpstr>
      <vt:lpstr>汉仪书宋二KW</vt:lpstr>
      <vt:lpstr>宋体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2023-07-18T20:24:51Z</dcterms:created>
  <dcterms:modified xsi:type="dcterms:W3CDTF">2023-07-18T20:24:51Z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1FC9EA1A6393350413F5B6644A2E449D_42</vt:lpwstr>
  </property>
  <property fmtid="{D5CDD505-2E9C-101B-9397-08002B2CF9AE}" pid="3" name="KSOProductBuildVer">
    <vt:lpwstr>2052-5.5.1.7991</vt:lpwstr>
  </property>
</Properties>
</file>